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3" r:id="rId4"/>
    <p:sldMasterId id="2147483746" r:id="rId5"/>
    <p:sldMasterId id="2147483737" r:id="rId6"/>
    <p:sldMasterId id="2147483740" r:id="rId7"/>
    <p:sldMasterId id="2147483888" r:id="rId8"/>
    <p:sldMasterId id="2147483894" r:id="rId9"/>
    <p:sldMasterId id="2147483903" r:id="rId10"/>
  </p:sldMasterIdLst>
  <p:notesMasterIdLst>
    <p:notesMasterId r:id="rId58"/>
  </p:notesMasterIdLst>
  <p:sldIdLst>
    <p:sldId id="405" r:id="rId11"/>
    <p:sldId id="291" r:id="rId12"/>
    <p:sldId id="314" r:id="rId13"/>
    <p:sldId id="315" r:id="rId14"/>
    <p:sldId id="406" r:id="rId15"/>
    <p:sldId id="369" r:id="rId16"/>
    <p:sldId id="370" r:id="rId17"/>
    <p:sldId id="371" r:id="rId18"/>
    <p:sldId id="417" r:id="rId19"/>
    <p:sldId id="377" r:id="rId20"/>
    <p:sldId id="372" r:id="rId21"/>
    <p:sldId id="373" r:id="rId22"/>
    <p:sldId id="422" r:id="rId23"/>
    <p:sldId id="423" r:id="rId24"/>
    <p:sldId id="374" r:id="rId25"/>
    <p:sldId id="410" r:id="rId26"/>
    <p:sldId id="375" r:id="rId27"/>
    <p:sldId id="380" r:id="rId28"/>
    <p:sldId id="381" r:id="rId29"/>
    <p:sldId id="382" r:id="rId30"/>
    <p:sldId id="387" r:id="rId31"/>
    <p:sldId id="388" r:id="rId32"/>
    <p:sldId id="383" r:id="rId33"/>
    <p:sldId id="424" r:id="rId34"/>
    <p:sldId id="425" r:id="rId35"/>
    <p:sldId id="426" r:id="rId36"/>
    <p:sldId id="385" r:id="rId37"/>
    <p:sldId id="413" r:id="rId38"/>
    <p:sldId id="386" r:id="rId39"/>
    <p:sldId id="391" r:id="rId40"/>
    <p:sldId id="392" r:id="rId41"/>
    <p:sldId id="393" r:id="rId42"/>
    <p:sldId id="430" r:id="rId43"/>
    <p:sldId id="401" r:id="rId44"/>
    <p:sldId id="431" r:id="rId45"/>
    <p:sldId id="400" r:id="rId46"/>
    <p:sldId id="432" r:id="rId47"/>
    <p:sldId id="394" r:id="rId48"/>
    <p:sldId id="427" r:id="rId49"/>
    <p:sldId id="428" r:id="rId50"/>
    <p:sldId id="434" r:id="rId51"/>
    <p:sldId id="435" r:id="rId52"/>
    <p:sldId id="429" r:id="rId53"/>
    <p:sldId id="436" r:id="rId54"/>
    <p:sldId id="397" r:id="rId55"/>
    <p:sldId id="416" r:id="rId56"/>
    <p:sldId id="398"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10AEE1E-4E9B-4FD1-8896-B54ABC0640BC}">
          <p14:sldIdLst>
            <p14:sldId id="405"/>
          </p14:sldIdLst>
        </p14:section>
        <p14:section name="Introduction" id="{877590D7-E045-4878-8718-836E2320B0F4}">
          <p14:sldIdLst>
            <p14:sldId id="291"/>
            <p14:sldId id="314"/>
            <p14:sldId id="315"/>
            <p14:sldId id="406"/>
          </p14:sldIdLst>
        </p14:section>
        <p14:section name="9ST0-02 Q02" id="{D565FAE1-724A-FC4D-A640-C1CC8A3365DD}">
          <p14:sldIdLst>
            <p14:sldId id="369"/>
            <p14:sldId id="370"/>
            <p14:sldId id="371"/>
            <p14:sldId id="417"/>
            <p14:sldId id="377"/>
            <p14:sldId id="372"/>
            <p14:sldId id="373"/>
            <p14:sldId id="422"/>
            <p14:sldId id="423"/>
            <p14:sldId id="374"/>
            <p14:sldId id="410"/>
            <p14:sldId id="375"/>
          </p14:sldIdLst>
        </p14:section>
        <p14:section name="9ST0-02 Q04" id="{3700BB14-AF45-5147-BEDB-74BB32AFFCBF}">
          <p14:sldIdLst>
            <p14:sldId id="380"/>
            <p14:sldId id="381"/>
            <p14:sldId id="382"/>
            <p14:sldId id="387"/>
            <p14:sldId id="388"/>
            <p14:sldId id="383"/>
            <p14:sldId id="424"/>
            <p14:sldId id="425"/>
            <p14:sldId id="426"/>
            <p14:sldId id="385"/>
            <p14:sldId id="413"/>
            <p14:sldId id="386"/>
          </p14:sldIdLst>
        </p14:section>
        <p14:section name="9ST0-02 Q07" id="{165C9FF5-A4CA-774C-9D0C-62ADD7BC258B}">
          <p14:sldIdLst>
            <p14:sldId id="391"/>
            <p14:sldId id="392"/>
            <p14:sldId id="393"/>
            <p14:sldId id="430"/>
            <p14:sldId id="401"/>
            <p14:sldId id="431"/>
            <p14:sldId id="400"/>
            <p14:sldId id="432"/>
            <p14:sldId id="394"/>
            <p14:sldId id="427"/>
            <p14:sldId id="428"/>
            <p14:sldId id="434"/>
            <p14:sldId id="435"/>
            <p14:sldId id="429"/>
            <p14:sldId id="436"/>
            <p14:sldId id="397"/>
            <p14:sldId id="416"/>
            <p14:sldId id="39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D7A4832-3779-B324-2AE8-E4860760C674}" name="Isobel Oakley" initials="IO" userId="S::isobel.oakley@pearson.com::704bc660-153e-492f-aa4a-600ba6caf6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D200"/>
    <a:srgbClr val="003057"/>
    <a:srgbClr val="79A9D5"/>
    <a:srgbClr val="D0BBE0"/>
    <a:srgbClr val="B3DBD2"/>
    <a:srgbClr val="CABBDD"/>
    <a:srgbClr val="CFBDDD"/>
    <a:srgbClr val="9DC42E"/>
    <a:srgbClr val="56B9CA"/>
    <a:srgbClr val="D8D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E80E7E-49DE-4F27-9030-0C30C0D7D37A}" v="71" dt="2024-09-24T07:35:37.5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54" autoAdjust="0"/>
    <p:restoredTop sz="92062"/>
  </p:normalViewPr>
  <p:slideViewPr>
    <p:cSldViewPr snapToGrid="0">
      <p:cViewPr varScale="1">
        <p:scale>
          <a:sx n="100" d="100"/>
          <a:sy n="100" d="100"/>
        </p:scale>
        <p:origin x="51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Bullock" userId="0636eceb-0e3f-43f1-bd57-e9e70908cb34" providerId="ADAL" clId="{3DE80E7E-49DE-4F27-9030-0C30C0D7D37A}"/>
    <pc:docChg chg="custSel modSld">
      <pc:chgData name="Stuart Bullock" userId="0636eceb-0e3f-43f1-bd57-e9e70908cb34" providerId="ADAL" clId="{3DE80E7E-49DE-4F27-9030-0C30C0D7D37A}" dt="2024-09-24T07:35:37.577" v="224" actId="20577"/>
      <pc:docMkLst>
        <pc:docMk/>
      </pc:docMkLst>
      <pc:sldChg chg="modSp mod">
        <pc:chgData name="Stuart Bullock" userId="0636eceb-0e3f-43f1-bd57-e9e70908cb34" providerId="ADAL" clId="{3DE80E7E-49DE-4F27-9030-0C30C0D7D37A}" dt="2024-09-18T14:07:50.871" v="115"/>
        <pc:sldMkLst>
          <pc:docMk/>
          <pc:sldMk cId="2203223160" sldId="291"/>
        </pc:sldMkLst>
        <pc:spChg chg="mod">
          <ac:chgData name="Stuart Bullock" userId="0636eceb-0e3f-43f1-bd57-e9e70908cb34" providerId="ADAL" clId="{3DE80E7E-49DE-4F27-9030-0C30C0D7D37A}" dt="2024-09-18T14:07:50.871" v="115"/>
          <ac:spMkLst>
            <pc:docMk/>
            <pc:sldMk cId="2203223160" sldId="291"/>
            <ac:spMk id="5" creationId="{95B434A7-C562-C217-3A00-E17FF63784D4}"/>
          </ac:spMkLst>
        </pc:spChg>
      </pc:sldChg>
      <pc:sldChg chg="addSp modSp mod">
        <pc:chgData name="Stuart Bullock" userId="0636eceb-0e3f-43f1-bd57-e9e70908cb34" providerId="ADAL" clId="{3DE80E7E-49DE-4F27-9030-0C30C0D7D37A}" dt="2024-09-19T13:47:55.449" v="173" actId="255"/>
        <pc:sldMkLst>
          <pc:docMk/>
          <pc:sldMk cId="425712136" sldId="314"/>
        </pc:sldMkLst>
        <pc:spChg chg="add mod">
          <ac:chgData name="Stuart Bullock" userId="0636eceb-0e3f-43f1-bd57-e9e70908cb34" providerId="ADAL" clId="{3DE80E7E-49DE-4F27-9030-0C30C0D7D37A}" dt="2024-09-19T13:47:55.449" v="173" actId="255"/>
          <ac:spMkLst>
            <pc:docMk/>
            <pc:sldMk cId="425712136" sldId="314"/>
            <ac:spMk id="2" creationId="{8AF2791D-3CBB-502F-5F2E-2A0391BC74B7}"/>
          </ac:spMkLst>
        </pc:spChg>
        <pc:spChg chg="mod">
          <ac:chgData name="Stuart Bullock" userId="0636eceb-0e3f-43f1-bd57-e9e70908cb34" providerId="ADAL" clId="{3DE80E7E-49DE-4F27-9030-0C30C0D7D37A}" dt="2024-09-18T14:07:59.700" v="117"/>
          <ac:spMkLst>
            <pc:docMk/>
            <pc:sldMk cId="425712136" sldId="314"/>
            <ac:spMk id="6" creationId="{9053D151-1B7E-72BA-E813-CE2860623B67}"/>
          </ac:spMkLst>
        </pc:spChg>
        <pc:spChg chg="mod">
          <ac:chgData name="Stuart Bullock" userId="0636eceb-0e3f-43f1-bd57-e9e70908cb34" providerId="ADAL" clId="{3DE80E7E-49DE-4F27-9030-0C30C0D7D37A}" dt="2024-09-18T14:08:04.683" v="121" actId="1036"/>
          <ac:spMkLst>
            <pc:docMk/>
            <pc:sldMk cId="425712136" sldId="314"/>
            <ac:spMk id="7" creationId="{6E8694D7-B8F6-737A-F88D-ED485A4CCD0A}"/>
          </ac:spMkLst>
        </pc:spChg>
      </pc:sldChg>
      <pc:sldChg chg="addSp modSp mod">
        <pc:chgData name="Stuart Bullock" userId="0636eceb-0e3f-43f1-bd57-e9e70908cb34" providerId="ADAL" clId="{3DE80E7E-49DE-4F27-9030-0C30C0D7D37A}" dt="2024-09-19T13:48:16.885" v="176" actId="255"/>
        <pc:sldMkLst>
          <pc:docMk/>
          <pc:sldMk cId="3416824001" sldId="315"/>
        </pc:sldMkLst>
        <pc:spChg chg="add mod">
          <ac:chgData name="Stuart Bullock" userId="0636eceb-0e3f-43f1-bd57-e9e70908cb34" providerId="ADAL" clId="{3DE80E7E-49DE-4F27-9030-0C30C0D7D37A}" dt="2024-09-19T13:48:16.885" v="176" actId="255"/>
          <ac:spMkLst>
            <pc:docMk/>
            <pc:sldMk cId="3416824001" sldId="315"/>
            <ac:spMk id="3" creationId="{B2F638EB-CB6B-EE5D-5254-BA8BCF77E5DA}"/>
          </ac:spMkLst>
        </pc:spChg>
      </pc:sldChg>
      <pc:sldChg chg="addSp modSp modNotesTx">
        <pc:chgData name="Stuart Bullock" userId="0636eceb-0e3f-43f1-bd57-e9e70908cb34" providerId="ADAL" clId="{3DE80E7E-49DE-4F27-9030-0C30C0D7D37A}" dt="2024-09-19T14:08:31.777" v="196"/>
        <pc:sldMkLst>
          <pc:docMk/>
          <pc:sldMk cId="1838153574" sldId="371"/>
        </pc:sldMkLst>
        <pc:spChg chg="add mod">
          <ac:chgData name="Stuart Bullock" userId="0636eceb-0e3f-43f1-bd57-e9e70908cb34" providerId="ADAL" clId="{3DE80E7E-49DE-4F27-9030-0C30C0D7D37A}" dt="2024-09-19T14:08:31.777" v="196"/>
          <ac:spMkLst>
            <pc:docMk/>
            <pc:sldMk cId="1838153574" sldId="371"/>
            <ac:spMk id="5" creationId="{BD3B5149-CB18-1F55-10C8-5E62C3A44AC2}"/>
          </ac:spMkLst>
        </pc:spChg>
      </pc:sldChg>
      <pc:sldChg chg="modSp">
        <pc:chgData name="Stuart Bullock" userId="0636eceb-0e3f-43f1-bd57-e9e70908cb34" providerId="ADAL" clId="{3DE80E7E-49DE-4F27-9030-0C30C0D7D37A}" dt="2024-09-24T07:33:13.023" v="199" actId="20577"/>
        <pc:sldMkLst>
          <pc:docMk/>
          <pc:sldMk cId="3279094274" sldId="373"/>
        </pc:sldMkLst>
        <pc:spChg chg="mod">
          <ac:chgData name="Stuart Bullock" userId="0636eceb-0e3f-43f1-bd57-e9e70908cb34" providerId="ADAL" clId="{3DE80E7E-49DE-4F27-9030-0C30C0D7D37A}" dt="2024-09-24T07:33:13.023" v="199" actId="20577"/>
          <ac:spMkLst>
            <pc:docMk/>
            <pc:sldMk cId="3279094274" sldId="373"/>
            <ac:spMk id="39" creationId="{C32BADF8-AEE5-718D-D9EA-C2A2E254EAA0}"/>
          </ac:spMkLst>
        </pc:spChg>
      </pc:sldChg>
      <pc:sldChg chg="addSp delSp modSp mod">
        <pc:chgData name="Stuart Bullock" userId="0636eceb-0e3f-43f1-bd57-e9e70908cb34" providerId="ADAL" clId="{3DE80E7E-49DE-4F27-9030-0C30C0D7D37A}" dt="2024-09-18T14:10:35.209" v="157" actId="6549"/>
        <pc:sldMkLst>
          <pc:docMk/>
          <pc:sldMk cId="745783152" sldId="374"/>
        </pc:sldMkLst>
        <pc:spChg chg="add mod">
          <ac:chgData name="Stuart Bullock" userId="0636eceb-0e3f-43f1-bd57-e9e70908cb34" providerId="ADAL" clId="{3DE80E7E-49DE-4F27-9030-0C30C0D7D37A}" dt="2024-09-18T14:10:35.209" v="157" actId="6549"/>
          <ac:spMkLst>
            <pc:docMk/>
            <pc:sldMk cId="745783152" sldId="374"/>
            <ac:spMk id="4" creationId="{FBD5D4CA-7BF6-184C-FE66-4D338138624B}"/>
          </ac:spMkLst>
        </pc:spChg>
        <pc:spChg chg="add mod">
          <ac:chgData name="Stuart Bullock" userId="0636eceb-0e3f-43f1-bd57-e9e70908cb34" providerId="ADAL" clId="{3DE80E7E-49DE-4F27-9030-0C30C0D7D37A}" dt="2024-09-18T14:08:26.551" v="127" actId="1076"/>
          <ac:spMkLst>
            <pc:docMk/>
            <pc:sldMk cId="745783152" sldId="374"/>
            <ac:spMk id="5" creationId="{29728F6D-1E5E-BD29-BE87-83F2226A986A}"/>
          </ac:spMkLst>
        </pc:spChg>
        <pc:graphicFrameChg chg="add del mod">
          <ac:chgData name="Stuart Bullock" userId="0636eceb-0e3f-43f1-bd57-e9e70908cb34" providerId="ADAL" clId="{3DE80E7E-49DE-4F27-9030-0C30C0D7D37A}" dt="2024-09-18T08:03:46.354" v="3"/>
          <ac:graphicFrameMkLst>
            <pc:docMk/>
            <pc:sldMk cId="745783152" sldId="374"/>
            <ac:graphicFrameMk id="5" creationId="{68F1C2BF-210D-2545-BE5E-7986FD3DA81D}"/>
          </ac:graphicFrameMkLst>
        </pc:graphicFrameChg>
      </pc:sldChg>
      <pc:sldChg chg="addSp modSp modNotesTx">
        <pc:chgData name="Stuart Bullock" userId="0636eceb-0e3f-43f1-bd57-e9e70908cb34" providerId="ADAL" clId="{3DE80E7E-49DE-4F27-9030-0C30C0D7D37A}" dt="2024-09-19T14:08:33.122" v="198"/>
        <pc:sldMkLst>
          <pc:docMk/>
          <pc:sldMk cId="2142702155" sldId="377"/>
        </pc:sldMkLst>
        <pc:spChg chg="add mod">
          <ac:chgData name="Stuart Bullock" userId="0636eceb-0e3f-43f1-bd57-e9e70908cb34" providerId="ADAL" clId="{3DE80E7E-49DE-4F27-9030-0C30C0D7D37A}" dt="2024-09-19T14:08:33.122" v="198"/>
          <ac:spMkLst>
            <pc:docMk/>
            <pc:sldMk cId="2142702155" sldId="377"/>
            <ac:spMk id="5" creationId="{C22B8171-0A2A-65FF-F178-FB2091846048}"/>
          </ac:spMkLst>
        </pc:spChg>
      </pc:sldChg>
      <pc:sldChg chg="modNotesTx">
        <pc:chgData name="Stuart Bullock" userId="0636eceb-0e3f-43f1-bd57-e9e70908cb34" providerId="ADAL" clId="{3DE80E7E-49DE-4F27-9030-0C30C0D7D37A}" dt="2024-09-18T14:09:43.025" v="146"/>
        <pc:sldMkLst>
          <pc:docMk/>
          <pc:sldMk cId="2427829140" sldId="382"/>
        </pc:sldMkLst>
      </pc:sldChg>
      <pc:sldChg chg="addSp delSp modSp mod">
        <pc:chgData name="Stuart Bullock" userId="0636eceb-0e3f-43f1-bd57-e9e70908cb34" providerId="ADAL" clId="{3DE80E7E-49DE-4F27-9030-0C30C0D7D37A}" dt="2024-09-18T14:11:13.756" v="165" actId="20577"/>
        <pc:sldMkLst>
          <pc:docMk/>
          <pc:sldMk cId="2167686177" sldId="385"/>
        </pc:sldMkLst>
        <pc:spChg chg="add mod">
          <ac:chgData name="Stuart Bullock" userId="0636eceb-0e3f-43f1-bd57-e9e70908cb34" providerId="ADAL" clId="{3DE80E7E-49DE-4F27-9030-0C30C0D7D37A}" dt="2024-09-18T14:11:13.756" v="165" actId="20577"/>
          <ac:spMkLst>
            <pc:docMk/>
            <pc:sldMk cId="2167686177" sldId="385"/>
            <ac:spMk id="4" creationId="{16B2FEEE-0AA7-968E-F1BE-37F69CCAAAE5}"/>
          </ac:spMkLst>
        </pc:spChg>
        <pc:spChg chg="add mod">
          <ac:chgData name="Stuart Bullock" userId="0636eceb-0e3f-43f1-bd57-e9e70908cb34" providerId="ADAL" clId="{3DE80E7E-49DE-4F27-9030-0C30C0D7D37A}" dt="2024-09-18T14:08:31.742" v="128"/>
          <ac:spMkLst>
            <pc:docMk/>
            <pc:sldMk cId="2167686177" sldId="385"/>
            <ac:spMk id="5" creationId="{3109234A-FF9A-D0DA-1E1C-63FD0E07AC40}"/>
          </ac:spMkLst>
        </pc:spChg>
        <pc:graphicFrameChg chg="add del mod">
          <ac:chgData name="Stuart Bullock" userId="0636eceb-0e3f-43f1-bd57-e9e70908cb34" providerId="ADAL" clId="{3DE80E7E-49DE-4F27-9030-0C30C0D7D37A}" dt="2024-09-18T08:05:03.739" v="22"/>
          <ac:graphicFrameMkLst>
            <pc:docMk/>
            <pc:sldMk cId="2167686177" sldId="385"/>
            <ac:graphicFrameMk id="5" creationId="{E3CEBAD1-D0D1-1DCD-4144-9B52043A7E60}"/>
          </ac:graphicFrameMkLst>
        </pc:graphicFrameChg>
      </pc:sldChg>
      <pc:sldChg chg="modNotesTx">
        <pc:chgData name="Stuart Bullock" userId="0636eceb-0e3f-43f1-bd57-e9e70908cb34" providerId="ADAL" clId="{3DE80E7E-49DE-4F27-9030-0C30C0D7D37A}" dt="2024-09-18T14:09:44.550" v="147"/>
        <pc:sldMkLst>
          <pc:docMk/>
          <pc:sldMk cId="1693899022" sldId="387"/>
        </pc:sldMkLst>
      </pc:sldChg>
      <pc:sldChg chg="modNotesTx">
        <pc:chgData name="Stuart Bullock" userId="0636eceb-0e3f-43f1-bd57-e9e70908cb34" providerId="ADAL" clId="{3DE80E7E-49DE-4F27-9030-0C30C0D7D37A}" dt="2024-09-18T14:09:45.979" v="148"/>
        <pc:sldMkLst>
          <pc:docMk/>
          <pc:sldMk cId="1281328136" sldId="388"/>
        </pc:sldMkLst>
      </pc:sldChg>
      <pc:sldChg chg="modNotesTx">
        <pc:chgData name="Stuart Bullock" userId="0636eceb-0e3f-43f1-bd57-e9e70908cb34" providerId="ADAL" clId="{3DE80E7E-49DE-4F27-9030-0C30C0D7D37A}" dt="2024-09-18T14:09:49.968" v="149"/>
        <pc:sldMkLst>
          <pc:docMk/>
          <pc:sldMk cId="1304630415" sldId="393"/>
        </pc:sldMkLst>
      </pc:sldChg>
      <pc:sldChg chg="addSp delSp modSp mod">
        <pc:chgData name="Stuart Bullock" userId="0636eceb-0e3f-43f1-bd57-e9e70908cb34" providerId="ADAL" clId="{3DE80E7E-49DE-4F27-9030-0C30C0D7D37A}" dt="2024-09-18T14:11:58.491" v="171" actId="20577"/>
        <pc:sldMkLst>
          <pc:docMk/>
          <pc:sldMk cId="4186714377" sldId="397"/>
        </pc:sldMkLst>
        <pc:spChg chg="add mod">
          <ac:chgData name="Stuart Bullock" userId="0636eceb-0e3f-43f1-bd57-e9e70908cb34" providerId="ADAL" clId="{3DE80E7E-49DE-4F27-9030-0C30C0D7D37A}" dt="2024-09-18T14:11:58.491" v="171" actId="20577"/>
          <ac:spMkLst>
            <pc:docMk/>
            <pc:sldMk cId="4186714377" sldId="397"/>
            <ac:spMk id="3" creationId="{28F15377-FD12-34B4-55F9-ABE310684EA4}"/>
          </ac:spMkLst>
        </pc:spChg>
        <pc:spChg chg="add mod">
          <ac:chgData name="Stuart Bullock" userId="0636eceb-0e3f-43f1-bd57-e9e70908cb34" providerId="ADAL" clId="{3DE80E7E-49DE-4F27-9030-0C30C0D7D37A}" dt="2024-09-18T14:08:38.011" v="129"/>
          <ac:spMkLst>
            <pc:docMk/>
            <pc:sldMk cId="4186714377" sldId="397"/>
            <ac:spMk id="5" creationId="{4A73B0FC-0B1B-88ED-146A-8863B5DB7426}"/>
          </ac:spMkLst>
        </pc:spChg>
        <pc:graphicFrameChg chg="add del mod">
          <ac:chgData name="Stuart Bullock" userId="0636eceb-0e3f-43f1-bd57-e9e70908cb34" providerId="ADAL" clId="{3DE80E7E-49DE-4F27-9030-0C30C0D7D37A}" dt="2024-09-18T08:06:27.146" v="64"/>
          <ac:graphicFrameMkLst>
            <pc:docMk/>
            <pc:sldMk cId="4186714377" sldId="397"/>
            <ac:graphicFrameMk id="5" creationId="{0BBD9A6E-B39E-89A7-D5F8-62A6A57CF8C7}"/>
          </ac:graphicFrameMkLst>
        </pc:graphicFrameChg>
        <pc:graphicFrameChg chg="add del mod">
          <ac:chgData name="Stuart Bullock" userId="0636eceb-0e3f-43f1-bd57-e9e70908cb34" providerId="ADAL" clId="{3DE80E7E-49DE-4F27-9030-0C30C0D7D37A}" dt="2024-09-18T08:06:33.636" v="70"/>
          <ac:graphicFrameMkLst>
            <pc:docMk/>
            <pc:sldMk cId="4186714377" sldId="397"/>
            <ac:graphicFrameMk id="6" creationId="{E0490175-7363-EA1A-F8A6-09024F1E1F25}"/>
          </ac:graphicFrameMkLst>
        </pc:graphicFrameChg>
      </pc:sldChg>
      <pc:sldChg chg="modNotesTx">
        <pc:chgData name="Stuart Bullock" userId="0636eceb-0e3f-43f1-bd57-e9e70908cb34" providerId="ADAL" clId="{3DE80E7E-49DE-4F27-9030-0C30C0D7D37A}" dt="2024-09-18T14:09:55.326" v="153"/>
        <pc:sldMkLst>
          <pc:docMk/>
          <pc:sldMk cId="1359342359" sldId="400"/>
        </pc:sldMkLst>
      </pc:sldChg>
      <pc:sldChg chg="modNotesTx">
        <pc:chgData name="Stuart Bullock" userId="0636eceb-0e3f-43f1-bd57-e9e70908cb34" providerId="ADAL" clId="{3DE80E7E-49DE-4F27-9030-0C30C0D7D37A}" dt="2024-09-18T14:09:52.483" v="151"/>
        <pc:sldMkLst>
          <pc:docMk/>
          <pc:sldMk cId="1453920903" sldId="401"/>
        </pc:sldMkLst>
      </pc:sldChg>
      <pc:sldChg chg="modSp mod">
        <pc:chgData name="Stuart Bullock" userId="0636eceb-0e3f-43f1-bd57-e9e70908cb34" providerId="ADAL" clId="{3DE80E7E-49DE-4F27-9030-0C30C0D7D37A}" dt="2024-09-19T14:08:26.717" v="195"/>
        <pc:sldMkLst>
          <pc:docMk/>
          <pc:sldMk cId="884304543" sldId="406"/>
        </pc:sldMkLst>
        <pc:graphicFrameChg chg="mod modGraphic">
          <ac:chgData name="Stuart Bullock" userId="0636eceb-0e3f-43f1-bd57-e9e70908cb34" providerId="ADAL" clId="{3DE80E7E-49DE-4F27-9030-0C30C0D7D37A}" dt="2024-09-19T14:08:26.717" v="195"/>
          <ac:graphicFrameMkLst>
            <pc:docMk/>
            <pc:sldMk cId="884304543" sldId="406"/>
            <ac:graphicFrameMk id="2" creationId="{E1043316-5D0E-45E3-68EB-71EF6879BFF3}"/>
          </ac:graphicFrameMkLst>
        </pc:graphicFrameChg>
        <pc:picChg chg="mod">
          <ac:chgData name="Stuart Bullock" userId="0636eceb-0e3f-43f1-bd57-e9e70908cb34" providerId="ADAL" clId="{3DE80E7E-49DE-4F27-9030-0C30C0D7D37A}" dt="2024-09-18T14:08:56.717" v="132" actId="1076"/>
          <ac:picMkLst>
            <pc:docMk/>
            <pc:sldMk cId="884304543" sldId="406"/>
            <ac:picMk id="6" creationId="{68DADE9D-E777-E2E6-307B-BEC2BB5DD7EF}"/>
          </ac:picMkLst>
        </pc:picChg>
        <pc:picChg chg="mod">
          <ac:chgData name="Stuart Bullock" userId="0636eceb-0e3f-43f1-bd57-e9e70908cb34" providerId="ADAL" clId="{3DE80E7E-49DE-4F27-9030-0C30C0D7D37A}" dt="2024-09-18T14:08:56.717" v="132" actId="1076"/>
          <ac:picMkLst>
            <pc:docMk/>
            <pc:sldMk cId="884304543" sldId="406"/>
            <ac:picMk id="7" creationId="{164E21E6-9087-543F-C653-0C0479A8881A}"/>
          </ac:picMkLst>
        </pc:picChg>
        <pc:picChg chg="mod">
          <ac:chgData name="Stuart Bullock" userId="0636eceb-0e3f-43f1-bd57-e9e70908cb34" providerId="ADAL" clId="{3DE80E7E-49DE-4F27-9030-0C30C0D7D37A}" dt="2024-09-18T14:08:56.717" v="132" actId="1076"/>
          <ac:picMkLst>
            <pc:docMk/>
            <pc:sldMk cId="884304543" sldId="406"/>
            <ac:picMk id="8" creationId="{D72C5E19-0B6B-9B7B-B73E-3D14FBD1602C}"/>
          </ac:picMkLst>
        </pc:picChg>
      </pc:sldChg>
      <pc:sldChg chg="addSp delSp modSp mod">
        <pc:chgData name="Stuart Bullock" userId="0636eceb-0e3f-43f1-bd57-e9e70908cb34" providerId="ADAL" clId="{3DE80E7E-49DE-4F27-9030-0C30C0D7D37A}" dt="2024-09-24T07:34:01.757" v="214" actId="20577"/>
        <pc:sldMkLst>
          <pc:docMk/>
          <pc:sldMk cId="2879978222" sldId="410"/>
        </pc:sldMkLst>
        <pc:spChg chg="add mod">
          <ac:chgData name="Stuart Bullock" userId="0636eceb-0e3f-43f1-bd57-e9e70908cb34" providerId="ADAL" clId="{3DE80E7E-49DE-4F27-9030-0C30C0D7D37A}" dt="2024-09-24T07:34:01.757" v="214" actId="20577"/>
          <ac:spMkLst>
            <pc:docMk/>
            <pc:sldMk cId="2879978222" sldId="410"/>
            <ac:spMk id="4" creationId="{1A58BAE7-01EE-E4EF-8B6B-7D4F93607C7F}"/>
          </ac:spMkLst>
        </pc:spChg>
        <pc:graphicFrameChg chg="add del mod">
          <ac:chgData name="Stuart Bullock" userId="0636eceb-0e3f-43f1-bd57-e9e70908cb34" providerId="ADAL" clId="{3DE80E7E-49DE-4F27-9030-0C30C0D7D37A}" dt="2024-09-18T08:04:44.586" v="16"/>
          <ac:graphicFrameMkLst>
            <pc:docMk/>
            <pc:sldMk cId="2879978222" sldId="410"/>
            <ac:graphicFrameMk id="5" creationId="{83FDCA44-91F1-04CD-DF0D-323AD95F6AE2}"/>
          </ac:graphicFrameMkLst>
        </pc:graphicFrameChg>
      </pc:sldChg>
      <pc:sldChg chg="addSp delSp modSp mod">
        <pc:chgData name="Stuart Bullock" userId="0636eceb-0e3f-43f1-bd57-e9e70908cb34" providerId="ADAL" clId="{3DE80E7E-49DE-4F27-9030-0C30C0D7D37A}" dt="2024-09-24T07:34:48.197" v="219" actId="6549"/>
        <pc:sldMkLst>
          <pc:docMk/>
          <pc:sldMk cId="1779328511" sldId="413"/>
        </pc:sldMkLst>
        <pc:spChg chg="add mod">
          <ac:chgData name="Stuart Bullock" userId="0636eceb-0e3f-43f1-bd57-e9e70908cb34" providerId="ADAL" clId="{3DE80E7E-49DE-4F27-9030-0C30C0D7D37A}" dt="2024-09-24T07:34:48.197" v="219" actId="6549"/>
          <ac:spMkLst>
            <pc:docMk/>
            <pc:sldMk cId="1779328511" sldId="413"/>
            <ac:spMk id="4" creationId="{F678262D-E0D1-1136-B4A2-BD9A93FC0F69}"/>
          </ac:spMkLst>
        </pc:spChg>
        <pc:graphicFrameChg chg="add del mod">
          <ac:chgData name="Stuart Bullock" userId="0636eceb-0e3f-43f1-bd57-e9e70908cb34" providerId="ADAL" clId="{3DE80E7E-49DE-4F27-9030-0C30C0D7D37A}" dt="2024-09-18T08:05:49.042" v="56"/>
          <ac:graphicFrameMkLst>
            <pc:docMk/>
            <pc:sldMk cId="1779328511" sldId="413"/>
            <ac:graphicFrameMk id="5" creationId="{6E659AC7-BFA8-FAD8-961C-BBAC5111376B}"/>
          </ac:graphicFrameMkLst>
        </pc:graphicFrameChg>
      </pc:sldChg>
      <pc:sldChg chg="addSp delSp modSp mod">
        <pc:chgData name="Stuart Bullock" userId="0636eceb-0e3f-43f1-bd57-e9e70908cb34" providerId="ADAL" clId="{3DE80E7E-49DE-4F27-9030-0C30C0D7D37A}" dt="2024-09-18T14:12:00.450" v="172" actId="20577"/>
        <pc:sldMkLst>
          <pc:docMk/>
          <pc:sldMk cId="2808620283" sldId="416"/>
        </pc:sldMkLst>
        <pc:spChg chg="add mod">
          <ac:chgData name="Stuart Bullock" userId="0636eceb-0e3f-43f1-bd57-e9e70908cb34" providerId="ADAL" clId="{3DE80E7E-49DE-4F27-9030-0C30C0D7D37A}" dt="2024-09-18T14:12:00.450" v="172" actId="20577"/>
          <ac:spMkLst>
            <pc:docMk/>
            <pc:sldMk cId="2808620283" sldId="416"/>
            <ac:spMk id="3" creationId="{A53E293C-9D40-D63F-5607-81C3A88752AF}"/>
          </ac:spMkLst>
        </pc:spChg>
        <pc:graphicFrameChg chg="add del mod">
          <ac:chgData name="Stuart Bullock" userId="0636eceb-0e3f-43f1-bd57-e9e70908cb34" providerId="ADAL" clId="{3DE80E7E-49DE-4F27-9030-0C30C0D7D37A}" dt="2024-09-18T08:07:49.653" v="110"/>
          <ac:graphicFrameMkLst>
            <pc:docMk/>
            <pc:sldMk cId="2808620283" sldId="416"/>
            <ac:graphicFrameMk id="5" creationId="{EC5FF723-D17F-F89C-E67E-9A858975F41E}"/>
          </ac:graphicFrameMkLst>
        </pc:graphicFrameChg>
      </pc:sldChg>
      <pc:sldChg chg="addSp modSp modNotesTx">
        <pc:chgData name="Stuart Bullock" userId="0636eceb-0e3f-43f1-bd57-e9e70908cb34" providerId="ADAL" clId="{3DE80E7E-49DE-4F27-9030-0C30C0D7D37A}" dt="2024-09-19T14:08:32.511" v="197"/>
        <pc:sldMkLst>
          <pc:docMk/>
          <pc:sldMk cId="396416541" sldId="417"/>
        </pc:sldMkLst>
        <pc:spChg chg="add mod">
          <ac:chgData name="Stuart Bullock" userId="0636eceb-0e3f-43f1-bd57-e9e70908cb34" providerId="ADAL" clId="{3DE80E7E-49DE-4F27-9030-0C30C0D7D37A}" dt="2024-09-19T14:08:32.511" v="197"/>
          <ac:spMkLst>
            <pc:docMk/>
            <pc:sldMk cId="396416541" sldId="417"/>
            <ac:spMk id="3" creationId="{50F36A72-4530-98C0-D94C-E36B49A8E284}"/>
          </ac:spMkLst>
        </pc:spChg>
      </pc:sldChg>
      <pc:sldChg chg="modSp">
        <pc:chgData name="Stuart Bullock" userId="0636eceb-0e3f-43f1-bd57-e9e70908cb34" providerId="ADAL" clId="{3DE80E7E-49DE-4F27-9030-0C30C0D7D37A}" dt="2024-09-18T14:10:23.331" v="155" actId="114"/>
        <pc:sldMkLst>
          <pc:docMk/>
          <pc:sldMk cId="35872294" sldId="423"/>
        </pc:sldMkLst>
        <pc:spChg chg="mod">
          <ac:chgData name="Stuart Bullock" userId="0636eceb-0e3f-43f1-bd57-e9e70908cb34" providerId="ADAL" clId="{3DE80E7E-49DE-4F27-9030-0C30C0D7D37A}" dt="2024-09-18T14:10:23.331" v="155" actId="114"/>
          <ac:spMkLst>
            <pc:docMk/>
            <pc:sldMk cId="35872294" sldId="423"/>
            <ac:spMk id="16" creationId="{519758C5-97A1-2EFE-89F7-5565B2683102}"/>
          </ac:spMkLst>
        </pc:spChg>
      </pc:sldChg>
      <pc:sldChg chg="modSp">
        <pc:chgData name="Stuart Bullock" userId="0636eceb-0e3f-43f1-bd57-e9e70908cb34" providerId="ADAL" clId="{3DE80E7E-49DE-4F27-9030-0C30C0D7D37A}" dt="2024-09-24T07:34:20.521" v="216" actId="6549"/>
        <pc:sldMkLst>
          <pc:docMk/>
          <pc:sldMk cId="3327921802" sldId="424"/>
        </pc:sldMkLst>
        <pc:spChg chg="mod">
          <ac:chgData name="Stuart Bullock" userId="0636eceb-0e3f-43f1-bd57-e9e70908cb34" providerId="ADAL" clId="{3DE80E7E-49DE-4F27-9030-0C30C0D7D37A}" dt="2024-09-24T07:34:18.920" v="215" actId="6549"/>
          <ac:spMkLst>
            <pc:docMk/>
            <pc:sldMk cId="3327921802" sldId="424"/>
            <ac:spMk id="42" creationId="{8E502476-0A04-5CBE-F074-173F2154D44A}"/>
          </ac:spMkLst>
        </pc:spChg>
        <pc:spChg chg="mod">
          <ac:chgData name="Stuart Bullock" userId="0636eceb-0e3f-43f1-bd57-e9e70908cb34" providerId="ADAL" clId="{3DE80E7E-49DE-4F27-9030-0C30C0D7D37A}" dt="2024-09-24T07:34:20.521" v="216" actId="6549"/>
          <ac:spMkLst>
            <pc:docMk/>
            <pc:sldMk cId="3327921802" sldId="424"/>
            <ac:spMk id="45" creationId="{955AFDA0-496D-FB0F-E7A9-B7944FCD430C}"/>
          </ac:spMkLst>
        </pc:spChg>
      </pc:sldChg>
      <pc:sldChg chg="modSp">
        <pc:chgData name="Stuart Bullock" userId="0636eceb-0e3f-43f1-bd57-e9e70908cb34" providerId="ADAL" clId="{3DE80E7E-49DE-4F27-9030-0C30C0D7D37A}" dt="2024-09-24T07:34:27.429" v="217" actId="20577"/>
        <pc:sldMkLst>
          <pc:docMk/>
          <pc:sldMk cId="980582793" sldId="425"/>
        </pc:sldMkLst>
        <pc:spChg chg="mod">
          <ac:chgData name="Stuart Bullock" userId="0636eceb-0e3f-43f1-bd57-e9e70908cb34" providerId="ADAL" clId="{3DE80E7E-49DE-4F27-9030-0C30C0D7D37A}" dt="2024-09-24T07:34:27.429" v="217" actId="20577"/>
          <ac:spMkLst>
            <pc:docMk/>
            <pc:sldMk cId="980582793" sldId="425"/>
            <ac:spMk id="44" creationId="{E588ACD6-E774-A78F-6159-AF6F2C66E042}"/>
          </ac:spMkLst>
        </pc:spChg>
      </pc:sldChg>
      <pc:sldChg chg="modSp">
        <pc:chgData name="Stuart Bullock" userId="0636eceb-0e3f-43f1-bd57-e9e70908cb34" providerId="ADAL" clId="{3DE80E7E-49DE-4F27-9030-0C30C0D7D37A}" dt="2024-09-24T07:34:33.804" v="218" actId="6549"/>
        <pc:sldMkLst>
          <pc:docMk/>
          <pc:sldMk cId="2599612802" sldId="426"/>
        </pc:sldMkLst>
        <pc:spChg chg="mod">
          <ac:chgData name="Stuart Bullock" userId="0636eceb-0e3f-43f1-bd57-e9e70908cb34" providerId="ADAL" clId="{3DE80E7E-49DE-4F27-9030-0C30C0D7D37A}" dt="2024-09-24T07:34:33.804" v="218" actId="6549"/>
          <ac:spMkLst>
            <pc:docMk/>
            <pc:sldMk cId="2599612802" sldId="426"/>
            <ac:spMk id="39" creationId="{B0FB6D04-4B52-605C-F672-082A1C7C3F40}"/>
          </ac:spMkLst>
        </pc:spChg>
      </pc:sldChg>
      <pc:sldChg chg="modSp">
        <pc:chgData name="Stuart Bullock" userId="0636eceb-0e3f-43f1-bd57-e9e70908cb34" providerId="ADAL" clId="{3DE80E7E-49DE-4F27-9030-0C30C0D7D37A}" dt="2024-09-24T07:35:22.010" v="223" actId="20577"/>
        <pc:sldMkLst>
          <pc:docMk/>
          <pc:sldMk cId="1447831670" sldId="427"/>
        </pc:sldMkLst>
        <pc:spChg chg="mod">
          <ac:chgData name="Stuart Bullock" userId="0636eceb-0e3f-43f1-bd57-e9e70908cb34" providerId="ADAL" clId="{3DE80E7E-49DE-4F27-9030-0C30C0D7D37A}" dt="2024-09-24T07:35:18.126" v="221" actId="20577"/>
          <ac:spMkLst>
            <pc:docMk/>
            <pc:sldMk cId="1447831670" sldId="427"/>
            <ac:spMk id="17" creationId="{09FCD967-EB06-8F9C-CFF0-90D80C858892}"/>
          </ac:spMkLst>
        </pc:spChg>
        <pc:spChg chg="mod">
          <ac:chgData name="Stuart Bullock" userId="0636eceb-0e3f-43f1-bd57-e9e70908cb34" providerId="ADAL" clId="{3DE80E7E-49DE-4F27-9030-0C30C0D7D37A}" dt="2024-09-24T07:35:22.010" v="223" actId="20577"/>
          <ac:spMkLst>
            <pc:docMk/>
            <pc:sldMk cId="1447831670" sldId="427"/>
            <ac:spMk id="29" creationId="{70427B29-DDB3-86A6-677C-9E39A8F1A90A}"/>
          </ac:spMkLst>
        </pc:spChg>
        <pc:spChg chg="mod">
          <ac:chgData name="Stuart Bullock" userId="0636eceb-0e3f-43f1-bd57-e9e70908cb34" providerId="ADAL" clId="{3DE80E7E-49DE-4F27-9030-0C30C0D7D37A}" dt="2024-09-24T07:35:20.707" v="222" actId="20577"/>
          <ac:spMkLst>
            <pc:docMk/>
            <pc:sldMk cId="1447831670" sldId="427"/>
            <ac:spMk id="31" creationId="{687A590A-B827-FD23-C86B-C8755960E73A}"/>
          </ac:spMkLst>
        </pc:spChg>
      </pc:sldChg>
      <pc:sldChg chg="modNotesTx">
        <pc:chgData name="Stuart Bullock" userId="0636eceb-0e3f-43f1-bd57-e9e70908cb34" providerId="ADAL" clId="{3DE80E7E-49DE-4F27-9030-0C30C0D7D37A}" dt="2024-09-18T14:09:51.100" v="150"/>
        <pc:sldMkLst>
          <pc:docMk/>
          <pc:sldMk cId="1738859940" sldId="430"/>
        </pc:sldMkLst>
      </pc:sldChg>
      <pc:sldChg chg="modNotesTx">
        <pc:chgData name="Stuart Bullock" userId="0636eceb-0e3f-43f1-bd57-e9e70908cb34" providerId="ADAL" clId="{3DE80E7E-49DE-4F27-9030-0C30C0D7D37A}" dt="2024-09-18T14:09:54.178" v="152"/>
        <pc:sldMkLst>
          <pc:docMk/>
          <pc:sldMk cId="2573542278" sldId="431"/>
        </pc:sldMkLst>
      </pc:sldChg>
      <pc:sldChg chg="modNotesTx">
        <pc:chgData name="Stuart Bullock" userId="0636eceb-0e3f-43f1-bd57-e9e70908cb34" providerId="ADAL" clId="{3DE80E7E-49DE-4F27-9030-0C30C0D7D37A}" dt="2024-09-18T14:09:57.227" v="154"/>
        <pc:sldMkLst>
          <pc:docMk/>
          <pc:sldMk cId="3515713883" sldId="432"/>
        </pc:sldMkLst>
      </pc:sldChg>
      <pc:sldChg chg="modSp">
        <pc:chgData name="Stuart Bullock" userId="0636eceb-0e3f-43f1-bd57-e9e70908cb34" providerId="ADAL" clId="{3DE80E7E-49DE-4F27-9030-0C30C0D7D37A}" dt="2024-09-24T07:35:37.577" v="224" actId="20577"/>
        <pc:sldMkLst>
          <pc:docMk/>
          <pc:sldMk cId="1599599056" sldId="436"/>
        </pc:sldMkLst>
        <pc:spChg chg="mod">
          <ac:chgData name="Stuart Bullock" userId="0636eceb-0e3f-43f1-bd57-e9e70908cb34" providerId="ADAL" clId="{3DE80E7E-49DE-4F27-9030-0C30C0D7D37A}" dt="2024-09-24T07:35:37.577" v="224" actId="20577"/>
          <ac:spMkLst>
            <pc:docMk/>
            <pc:sldMk cId="1599599056" sldId="436"/>
            <ac:spMk id="10" creationId="{DF1FA300-F3D3-B66C-208B-80B8E2E7FF82}"/>
          </ac:spMkLst>
        </pc:spChg>
      </pc:sldChg>
    </pc:docChg>
  </pc:docChgLst>
  <pc:docChgLst>
    <pc:chgData name="emmaclark926@gmail.com" userId="S::urn:spo:guest#emmaclark926@gmail.com::" providerId="AD" clId="Web-{8188F896-2A60-12C4-4D49-8FCCC91B6830}"/>
    <pc:docChg chg="modSld">
      <pc:chgData name="emmaclark926@gmail.com" userId="S::urn:spo:guest#emmaclark926@gmail.com::" providerId="AD" clId="Web-{8188F896-2A60-12C4-4D49-8FCCC91B6830}" dt="2024-09-15T07:59:59.223" v="0" actId="20577"/>
      <pc:docMkLst>
        <pc:docMk/>
      </pc:docMkLst>
      <pc:sldChg chg="modSp">
        <pc:chgData name="emmaclark926@gmail.com" userId="S::urn:spo:guest#emmaclark926@gmail.com::" providerId="AD" clId="Web-{8188F896-2A60-12C4-4D49-8FCCC91B6830}" dt="2024-09-15T07:59:59.223" v="0" actId="20577"/>
        <pc:sldMkLst>
          <pc:docMk/>
          <pc:sldMk cId="2203223160" sldId="291"/>
        </pc:sldMkLst>
        <pc:spChg chg="mod">
          <ac:chgData name="emmaclark926@gmail.com" userId="S::urn:spo:guest#emmaclark926@gmail.com::" providerId="AD" clId="Web-{8188F896-2A60-12C4-4D49-8FCCC91B6830}" dt="2024-09-15T07:59:59.223" v="0" actId="20577"/>
          <ac:spMkLst>
            <pc:docMk/>
            <pc:sldMk cId="2203223160" sldId="291"/>
            <ac:spMk id="5" creationId="{95B434A7-C562-C217-3A00-E17FF63784D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868CE-A29B-D747-B01C-0E51223DCFF0}" type="datetimeFigureOut">
              <a:rPr lang="en-US" smtClean="0"/>
              <a:t>9/24/2024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33AB40-95DC-A548-B27E-8C46CA8E4F5D}" type="slidenum">
              <a:rPr lang="en-US" smtClean="0"/>
              <a:t>‹#›</a:t>
            </a:fld>
            <a:endParaRPr lang="en-US"/>
          </a:p>
        </p:txBody>
      </p:sp>
    </p:spTree>
    <p:extLst>
      <p:ext uri="{BB962C8B-B14F-4D97-AF65-F5344CB8AC3E}">
        <p14:creationId xmlns:p14="http://schemas.microsoft.com/office/powerpoint/2010/main" val="2348572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8</a:t>
            </a:fld>
            <a:endParaRPr lang="en-US"/>
          </a:p>
        </p:txBody>
      </p:sp>
    </p:spTree>
    <p:extLst>
      <p:ext uri="{BB962C8B-B14F-4D97-AF65-F5344CB8AC3E}">
        <p14:creationId xmlns:p14="http://schemas.microsoft.com/office/powerpoint/2010/main" val="2352137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35</a:t>
            </a:fld>
            <a:endParaRPr lang="en-US"/>
          </a:p>
        </p:txBody>
      </p:sp>
    </p:spTree>
    <p:extLst>
      <p:ext uri="{BB962C8B-B14F-4D97-AF65-F5344CB8AC3E}">
        <p14:creationId xmlns:p14="http://schemas.microsoft.com/office/powerpoint/2010/main" val="3300290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36</a:t>
            </a:fld>
            <a:endParaRPr lang="en-US"/>
          </a:p>
        </p:txBody>
      </p:sp>
    </p:spTree>
    <p:extLst>
      <p:ext uri="{BB962C8B-B14F-4D97-AF65-F5344CB8AC3E}">
        <p14:creationId xmlns:p14="http://schemas.microsoft.com/office/powerpoint/2010/main" val="2556628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37</a:t>
            </a:fld>
            <a:endParaRPr lang="en-US"/>
          </a:p>
        </p:txBody>
      </p:sp>
    </p:spTree>
    <p:extLst>
      <p:ext uri="{BB962C8B-B14F-4D97-AF65-F5344CB8AC3E}">
        <p14:creationId xmlns:p14="http://schemas.microsoft.com/office/powerpoint/2010/main" val="3339350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9</a:t>
            </a:fld>
            <a:endParaRPr lang="en-US"/>
          </a:p>
        </p:txBody>
      </p:sp>
    </p:spTree>
    <p:extLst>
      <p:ext uri="{BB962C8B-B14F-4D97-AF65-F5344CB8AC3E}">
        <p14:creationId xmlns:p14="http://schemas.microsoft.com/office/powerpoint/2010/main" val="977087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10</a:t>
            </a:fld>
            <a:endParaRPr lang="en-US"/>
          </a:p>
        </p:txBody>
      </p:sp>
    </p:spTree>
    <p:extLst>
      <p:ext uri="{BB962C8B-B14F-4D97-AF65-F5344CB8AC3E}">
        <p14:creationId xmlns:p14="http://schemas.microsoft.com/office/powerpoint/2010/main" val="610744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20</a:t>
            </a:fld>
            <a:endParaRPr lang="en-US"/>
          </a:p>
        </p:txBody>
      </p:sp>
    </p:spTree>
    <p:extLst>
      <p:ext uri="{BB962C8B-B14F-4D97-AF65-F5344CB8AC3E}">
        <p14:creationId xmlns:p14="http://schemas.microsoft.com/office/powerpoint/2010/main" val="2798417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21</a:t>
            </a:fld>
            <a:endParaRPr lang="en-US"/>
          </a:p>
        </p:txBody>
      </p:sp>
    </p:spTree>
    <p:extLst>
      <p:ext uri="{BB962C8B-B14F-4D97-AF65-F5344CB8AC3E}">
        <p14:creationId xmlns:p14="http://schemas.microsoft.com/office/powerpoint/2010/main" val="1812384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22</a:t>
            </a:fld>
            <a:endParaRPr lang="en-US"/>
          </a:p>
        </p:txBody>
      </p:sp>
    </p:spTree>
    <p:extLst>
      <p:ext uri="{BB962C8B-B14F-4D97-AF65-F5344CB8AC3E}">
        <p14:creationId xmlns:p14="http://schemas.microsoft.com/office/powerpoint/2010/main" val="3868276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32</a:t>
            </a:fld>
            <a:endParaRPr lang="en-US"/>
          </a:p>
        </p:txBody>
      </p:sp>
    </p:spTree>
    <p:extLst>
      <p:ext uri="{BB962C8B-B14F-4D97-AF65-F5344CB8AC3E}">
        <p14:creationId xmlns:p14="http://schemas.microsoft.com/office/powerpoint/2010/main" val="3479793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33</a:t>
            </a:fld>
            <a:endParaRPr lang="en-US"/>
          </a:p>
        </p:txBody>
      </p:sp>
    </p:spTree>
    <p:extLst>
      <p:ext uri="{BB962C8B-B14F-4D97-AF65-F5344CB8AC3E}">
        <p14:creationId xmlns:p14="http://schemas.microsoft.com/office/powerpoint/2010/main" val="360109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This slide can be printed as a “clean” copy of the candidate response(s). To print this slide, click File – Print – Settings – Print Current Slide. </a:t>
            </a:r>
          </a:p>
          <a:p>
            <a:pPr>
              <a:lnSpc>
                <a:spcPct val="107000"/>
              </a:lnSpc>
              <a:spcAft>
                <a:spcPts val="8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Annotated student responses are intended to be in ‘Slide Show’ mode as they include animations .</a:t>
            </a:r>
          </a:p>
          <a:p>
            <a:endParaRPr lang="en-GB" dirty="0"/>
          </a:p>
        </p:txBody>
      </p:sp>
      <p:sp>
        <p:nvSpPr>
          <p:cNvPr id="4" name="Slide Number Placeholder 3"/>
          <p:cNvSpPr>
            <a:spLocks noGrp="1"/>
          </p:cNvSpPr>
          <p:nvPr>
            <p:ph type="sldNum" sz="quarter" idx="5"/>
          </p:nvPr>
        </p:nvSpPr>
        <p:spPr/>
        <p:txBody>
          <a:bodyPr/>
          <a:lstStyle/>
          <a:p>
            <a:fld id="{F833AB40-95DC-A548-B27E-8C46CA8E4F5D}" type="slidenum">
              <a:rPr lang="en-US" smtClean="0"/>
              <a:t>34</a:t>
            </a:fld>
            <a:endParaRPr lang="en-US"/>
          </a:p>
        </p:txBody>
      </p:sp>
    </p:spTree>
    <p:extLst>
      <p:ext uri="{BB962C8B-B14F-4D97-AF65-F5344CB8AC3E}">
        <p14:creationId xmlns:p14="http://schemas.microsoft.com/office/powerpoint/2010/main" val="220344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5" name="Picture 4" descr="A picture containing origami, origami paper, art paper, creative arts&#10;&#10;Description automatically generated">
            <a:extLst>
              <a:ext uri="{FF2B5EF4-FFF2-40B4-BE49-F238E27FC236}">
                <a16:creationId xmlns:a16="http://schemas.microsoft.com/office/drawing/2014/main" id="{0BB97190-CC4F-731C-30BD-140F5B5A132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09040" y="2931339"/>
            <a:ext cx="4782960" cy="3931200"/>
          </a:xfrm>
          <a:prstGeom prst="rect">
            <a:avLst/>
          </a:prstGeom>
        </p:spPr>
      </p:pic>
    </p:spTree>
    <p:extLst>
      <p:ext uri="{BB962C8B-B14F-4D97-AF65-F5344CB8AC3E}">
        <p14:creationId xmlns:p14="http://schemas.microsoft.com/office/powerpoint/2010/main" val="20836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10;&#10;Description automatically generated">
            <a:extLst>
              <a:ext uri="{FF2B5EF4-FFF2-40B4-BE49-F238E27FC236}">
                <a16:creationId xmlns:a16="http://schemas.microsoft.com/office/drawing/2014/main" id="{CD1D1AC7-02AC-0AD0-683F-F1D6A28E1F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77550" y="3502325"/>
            <a:ext cx="3862765" cy="32724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C09AF45F-A0E0-65C4-46F1-A07A34F3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8262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descr="Shape, circle&#10;&#10;Description automatically generated">
            <a:extLst>
              <a:ext uri="{FF2B5EF4-FFF2-40B4-BE49-F238E27FC236}">
                <a16:creationId xmlns:a16="http://schemas.microsoft.com/office/drawing/2014/main" id="{803DA60D-15CA-BF4A-9684-7A7A47598151}"/>
              </a:ext>
            </a:extLst>
          </p:cNvPr>
          <p:cNvPicPr>
            <a:picLocks/>
          </p:cNvPicPr>
          <p:nvPr/>
        </p:nvPicPr>
        <p:blipFill>
          <a:blip r:embed="rId2"/>
          <a:stretch>
            <a:fillRect/>
          </a:stretch>
        </p:blipFill>
        <p:spPr>
          <a:xfrm>
            <a:off x="3019477" y="379800"/>
            <a:ext cx="6153045" cy="6098400"/>
          </a:xfrm>
          <a:prstGeom prst="rect">
            <a:avLst/>
          </a:prstGeom>
        </p:spPr>
      </p:pic>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19476" y="2324958"/>
            <a:ext cx="6153045"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spTree>
    <p:extLst>
      <p:ext uri="{BB962C8B-B14F-4D97-AF65-F5344CB8AC3E}">
        <p14:creationId xmlns:p14="http://schemas.microsoft.com/office/powerpoint/2010/main" val="2194616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214E20D0-1E6E-BB51-F688-EB281328111C}"/>
              </a:ext>
            </a:extLst>
          </p:cNvPr>
          <p:cNvSpPr>
            <a:spLocks/>
          </p:cNvSpPr>
          <p:nvPr/>
        </p:nvSpPr>
        <p:spPr>
          <a:xfrm>
            <a:off x="3046800" y="379800"/>
            <a:ext cx="6098400" cy="6098400"/>
          </a:xfrm>
          <a:prstGeom prst="ellipse">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Google Shape;22;p3">
            <a:extLst>
              <a:ext uri="{FF2B5EF4-FFF2-40B4-BE49-F238E27FC236}">
                <a16:creationId xmlns:a16="http://schemas.microsoft.com/office/drawing/2014/main" id="{7AC52974-E6F5-4440-B8C0-319F205FA113}"/>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3827856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17B2CC8-F844-0546-A5E8-5054010CC1E8}"/>
              </a:ext>
            </a:extLst>
          </p:cNvPr>
          <p:cNvSpPr/>
          <p:nvPr/>
        </p:nvSpPr>
        <p:spPr>
          <a:xfrm>
            <a:off x="3046800" y="379800"/>
            <a:ext cx="6098400" cy="6098400"/>
          </a:xfrm>
          <a:prstGeom prst="ellipse">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B92C88C1-10D7-2A46-9119-7FD1AE125F99}"/>
              </a:ext>
            </a:extLst>
          </p:cNvPr>
          <p:cNvSpPr txBox="1">
            <a:spLocks noGrp="1"/>
          </p:cNvSpPr>
          <p:nvPr>
            <p:ph type="title"/>
          </p:nvPr>
        </p:nvSpPr>
        <p:spPr>
          <a:xfrm>
            <a:off x="3046800" y="2324958"/>
            <a:ext cx="60984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dirty="0"/>
              <a:t>Click to edit Master title style</a:t>
            </a:r>
            <a:endParaRPr dirty="0"/>
          </a:p>
        </p:txBody>
      </p:sp>
    </p:spTree>
    <p:extLst>
      <p:ext uri="{BB962C8B-B14F-4D97-AF65-F5344CB8AC3E}">
        <p14:creationId xmlns:p14="http://schemas.microsoft.com/office/powerpoint/2010/main" val="179104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2FDF0EE-8982-E94E-9A1C-EB30692C27E0}"/>
              </a:ext>
            </a:extLst>
          </p:cNvPr>
          <p:cNvSpPr/>
          <p:nvPr/>
        </p:nvSpPr>
        <p:spPr>
          <a:xfrm>
            <a:off x="3061200" y="393916"/>
            <a:ext cx="6069600" cy="6070167"/>
          </a:xfrm>
          <a:prstGeom prst="ellipse">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942D3CE4-80F4-6F48-8C01-3E6FC6B89A1B}"/>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634815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DAF8E4-F250-D047-AAA3-C223257A1B23}"/>
              </a:ext>
            </a:extLst>
          </p:cNvPr>
          <p:cNvSpPr/>
          <p:nvPr/>
        </p:nvSpPr>
        <p:spPr>
          <a:xfrm>
            <a:off x="3061200" y="393916"/>
            <a:ext cx="6069600" cy="6070167"/>
          </a:xfrm>
          <a:prstGeom prst="ellipse">
            <a:avLst/>
          </a:prstGeom>
          <a:solidFill>
            <a:srgbClr val="5057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Google Shape;22;p3">
            <a:extLst>
              <a:ext uri="{FF2B5EF4-FFF2-40B4-BE49-F238E27FC236}">
                <a16:creationId xmlns:a16="http://schemas.microsoft.com/office/drawing/2014/main" id="{6779CFA1-84D3-BE42-874E-3AD74C70EE14}"/>
              </a:ext>
            </a:extLst>
          </p:cNvPr>
          <p:cNvSpPr txBox="1">
            <a:spLocks noGrp="1"/>
          </p:cNvSpPr>
          <p:nvPr>
            <p:ph type="title"/>
          </p:nvPr>
        </p:nvSpPr>
        <p:spPr>
          <a:xfrm>
            <a:off x="3061200" y="2324958"/>
            <a:ext cx="6069600" cy="2208084"/>
          </a:xfrm>
          <a:prstGeom prst="rect">
            <a:avLst/>
          </a:prstGeom>
          <a:noFill/>
        </p:spPr>
        <p:txBody>
          <a:bodyPr spcFirstLastPara="1" wrap="square" lIns="91425" tIns="91425" rIns="91425" bIns="91425" anchor="ctr" anchorCtr="0">
            <a:noAutofit/>
          </a:bodyPr>
          <a:lstStyle>
            <a:lvl1pPr marL="11113" lvl="0" indent="1588" algn="ctr">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4076524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035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85125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5908325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5C6F50B-30B5-9C41-BA1F-33870FB710FE}"/>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Picture Placeholder 15">
            <a:extLst>
              <a:ext uri="{FF2B5EF4-FFF2-40B4-BE49-F238E27FC236}">
                <a16:creationId xmlns:a16="http://schemas.microsoft.com/office/drawing/2014/main" id="{8EDFCF57-2341-0445-BCB5-944F54BBE0A1}"/>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0" name="Google Shape;22;p3">
            <a:extLst>
              <a:ext uri="{FF2B5EF4-FFF2-40B4-BE49-F238E27FC236}">
                <a16:creationId xmlns:a16="http://schemas.microsoft.com/office/drawing/2014/main" id="{005FBFB7-76BC-0544-82E5-3DC7FAD11F23}"/>
              </a:ext>
            </a:extLst>
          </p:cNvPr>
          <p:cNvSpPr txBox="1">
            <a:spLocks noGrp="1"/>
          </p:cNvSpPr>
          <p:nvPr>
            <p:ph type="title"/>
          </p:nvPr>
        </p:nvSpPr>
        <p:spPr>
          <a:xfrm>
            <a:off x="5579335" y="343825"/>
            <a:ext cx="5802423"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FA3EF671-A552-754D-B97C-C56E84DBFBFC}"/>
              </a:ext>
            </a:extLst>
          </p:cNvPr>
          <p:cNvSpPr txBox="1">
            <a:spLocks noGrp="1"/>
          </p:cNvSpPr>
          <p:nvPr>
            <p:ph type="body" idx="1"/>
          </p:nvPr>
        </p:nvSpPr>
        <p:spPr>
          <a:xfrm>
            <a:off x="5579337" y="1623986"/>
            <a:ext cx="5802427" cy="462634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2" name="Straight Connector 11">
            <a:extLst>
              <a:ext uri="{FF2B5EF4-FFF2-40B4-BE49-F238E27FC236}">
                <a16:creationId xmlns:a16="http://schemas.microsoft.com/office/drawing/2014/main" id="{A341455B-9DB6-D748-AD48-9CA387F11F5E}"/>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Shape 18">
            <a:extLst>
              <a:ext uri="{FF2B5EF4-FFF2-40B4-BE49-F238E27FC236}">
                <a16:creationId xmlns:a16="http://schemas.microsoft.com/office/drawing/2014/main" id="{7B9A61FD-0605-B245-9B4A-656C6B5FA7A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0F19245-D9A0-9D46-98CA-47D3B07FFCF9}"/>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85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B3D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3" name="Picture 2" descr="A picture containing origami, origami paper, art paper, creative arts&#10;&#10;Description automatically generated">
            <a:extLst>
              <a:ext uri="{FF2B5EF4-FFF2-40B4-BE49-F238E27FC236}">
                <a16:creationId xmlns:a16="http://schemas.microsoft.com/office/drawing/2014/main" id="{950A6AEC-7D9A-FA67-E84A-4E820AFE5DE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7340" y="3972048"/>
            <a:ext cx="3534660" cy="2905200"/>
          </a:xfrm>
          <a:prstGeom prst="rect">
            <a:avLst/>
          </a:prstGeom>
        </p:spPr>
      </p:pic>
      <p:pic>
        <p:nvPicPr>
          <p:cNvPr id="4" name="Picture 3" descr="A picture containing graphical user interface&#10;&#10;Description automatically generated">
            <a:extLst>
              <a:ext uri="{FF2B5EF4-FFF2-40B4-BE49-F238E27FC236}">
                <a16:creationId xmlns:a16="http://schemas.microsoft.com/office/drawing/2014/main" id="{8225AB2A-7EDC-8914-F600-E87B7828A3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62584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E9827DEC-A193-904B-89A1-DA7A4FB6C83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Google Shape;26;p3">
            <a:extLst>
              <a:ext uri="{FF2B5EF4-FFF2-40B4-BE49-F238E27FC236}">
                <a16:creationId xmlns:a16="http://schemas.microsoft.com/office/drawing/2014/main" id="{9294F03A-707D-DC40-9C1D-D5A37C249D95}"/>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Rectangle 11">
            <a:extLst>
              <a:ext uri="{FF2B5EF4-FFF2-40B4-BE49-F238E27FC236}">
                <a16:creationId xmlns:a16="http://schemas.microsoft.com/office/drawing/2014/main" id="{A69CF9A3-F75E-1543-A4D6-D433935AC8E6}"/>
              </a:ext>
            </a:extLst>
          </p:cNvPr>
          <p:cNvSpPr/>
          <p:nvPr/>
        </p:nvSpPr>
        <p:spPr>
          <a:xfrm>
            <a:off x="0"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3" name="Google Shape;22;p3">
            <a:extLst>
              <a:ext uri="{FF2B5EF4-FFF2-40B4-BE49-F238E27FC236}">
                <a16:creationId xmlns:a16="http://schemas.microsoft.com/office/drawing/2014/main" id="{F57D1E2D-6A2A-D644-B788-7E68A28211CB}"/>
              </a:ext>
            </a:extLst>
          </p:cNvPr>
          <p:cNvSpPr txBox="1">
            <a:spLocks noGrp="1"/>
          </p:cNvSpPr>
          <p:nvPr>
            <p:ph type="title"/>
          </p:nvPr>
        </p:nvSpPr>
        <p:spPr>
          <a:xfrm>
            <a:off x="815652" y="343825"/>
            <a:ext cx="8474960"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4" name="Straight Connector 13">
            <a:extLst>
              <a:ext uri="{FF2B5EF4-FFF2-40B4-BE49-F238E27FC236}">
                <a16:creationId xmlns:a16="http://schemas.microsoft.com/office/drawing/2014/main" id="{E3B44435-34A2-FC4D-8F89-3A7C1B13A54F}"/>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Shape 18">
            <a:extLst>
              <a:ext uri="{FF2B5EF4-FFF2-40B4-BE49-F238E27FC236}">
                <a16:creationId xmlns:a16="http://schemas.microsoft.com/office/drawing/2014/main" id="{420B2069-7D4D-8344-974F-6B180CDBC8B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92F4F474-4FA1-BD42-AB68-D77C0A130301}"/>
              </a:ext>
            </a:extLst>
          </p:cNvPr>
          <p:cNvSpPr txBox="1"/>
          <p:nvPr/>
        </p:nvSpPr>
        <p:spPr>
          <a:xfrm>
            <a:off x="8407006"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6413010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7B7026-61AD-0D49-A753-33C2C5101D02}"/>
              </a:ext>
            </a:extLst>
          </p:cNvPr>
          <p:cNvSpPr/>
          <p:nvPr/>
        </p:nvSpPr>
        <p:spPr>
          <a:xfrm>
            <a:off x="0" y="1"/>
            <a:ext cx="3671147" cy="1979271"/>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7" name="Picture Placeholder 15">
            <a:extLst>
              <a:ext uri="{FF2B5EF4-FFF2-40B4-BE49-F238E27FC236}">
                <a16:creationId xmlns:a16="http://schemas.microsoft.com/office/drawing/2014/main" id="{080748CC-96DB-7448-80AB-53DA3CC54162}"/>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5B509D30-D5BE-4C4D-A556-B38DC389F5C1}"/>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Google Shape;22;p3">
            <a:extLst>
              <a:ext uri="{FF2B5EF4-FFF2-40B4-BE49-F238E27FC236}">
                <a16:creationId xmlns:a16="http://schemas.microsoft.com/office/drawing/2014/main" id="{37FEEC04-374F-A345-9800-E41EA81B4940}"/>
              </a:ext>
            </a:extLst>
          </p:cNvPr>
          <p:cNvSpPr txBox="1">
            <a:spLocks noGrp="1"/>
          </p:cNvSpPr>
          <p:nvPr>
            <p:ph type="title"/>
          </p:nvPr>
        </p:nvSpPr>
        <p:spPr>
          <a:xfrm>
            <a:off x="815652" y="1392450"/>
            <a:ext cx="7243952" cy="1122300"/>
          </a:xfrm>
          <a:prstGeom prst="rect">
            <a:avLst/>
          </a:prstGeom>
          <a:solidFill>
            <a:schemeClr val="bg1"/>
          </a:solidFill>
        </p:spPr>
        <p:txBody>
          <a:bodyPr spcFirstLastPara="1" wrap="square" lIns="91425" tIns="91425" rIns="91425" bIns="91425" anchor="ctr" anchorCtr="0">
            <a:noAutofit/>
          </a:bodyPr>
          <a:lstStyle>
            <a:lvl1pPr marL="12700"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0" name="Straight Connector 9">
            <a:extLst>
              <a:ext uri="{FF2B5EF4-FFF2-40B4-BE49-F238E27FC236}">
                <a16:creationId xmlns:a16="http://schemas.microsoft.com/office/drawing/2014/main" id="{FEB75C23-F5C8-3B4C-AEE7-6CDAF7070B56}"/>
              </a:ext>
            </a:extLst>
          </p:cNvPr>
          <p:cNvCxnSpPr>
            <a:cxnSpLocks/>
          </p:cNvCxnSpPr>
          <p:nvPr/>
        </p:nvCxnSpPr>
        <p:spPr>
          <a:xfrm>
            <a:off x="767704"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749BED04-511C-014C-8A66-2098624C0DF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E22B68C-57EE-8C46-A730-004157CDD96D}"/>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91744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6508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Picture Placeholder 15">
            <a:extLst>
              <a:ext uri="{FF2B5EF4-FFF2-40B4-BE49-F238E27FC236}">
                <a16:creationId xmlns:a16="http://schemas.microsoft.com/office/drawing/2014/main" id="{C386037C-EB8F-FF45-9526-C930D04B68F9}"/>
              </a:ext>
            </a:extLst>
          </p:cNvPr>
          <p:cNvSpPr>
            <a:spLocks noGrp="1"/>
          </p:cNvSpPr>
          <p:nvPr>
            <p:ph type="pic" sz="quarter" idx="11" hasCustomPrompt="1"/>
          </p:nvPr>
        </p:nvSpPr>
        <p:spPr>
          <a:xfrm>
            <a:off x="4632960" y="3180080"/>
            <a:ext cx="7559040" cy="367792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Rectangle 8">
            <a:extLst>
              <a:ext uri="{FF2B5EF4-FFF2-40B4-BE49-F238E27FC236}">
                <a16:creationId xmlns:a16="http://schemas.microsoft.com/office/drawing/2014/main" id="{1507455B-4D51-B24D-B2AB-38EB65937949}"/>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CCF8261B-B14B-FE44-9F7D-1D16591ABD16}"/>
              </a:ext>
            </a:extLst>
          </p:cNvPr>
          <p:cNvCxnSpPr>
            <a:cxnSpLocks/>
          </p:cNvCxnSpPr>
          <p:nvPr/>
        </p:nvCxnSpPr>
        <p:spPr>
          <a:xfrm>
            <a:off x="677331" y="348587"/>
            <a:ext cx="0" cy="111753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22;p3">
            <a:extLst>
              <a:ext uri="{FF2B5EF4-FFF2-40B4-BE49-F238E27FC236}">
                <a16:creationId xmlns:a16="http://schemas.microsoft.com/office/drawing/2014/main" id="{93EB43C9-9115-F142-9669-30D7A097A2F9}"/>
              </a:ext>
            </a:extLst>
          </p:cNvPr>
          <p:cNvSpPr txBox="1">
            <a:spLocks noGrp="1"/>
          </p:cNvSpPr>
          <p:nvPr>
            <p:ph type="title"/>
          </p:nvPr>
        </p:nvSpPr>
        <p:spPr>
          <a:xfrm>
            <a:off x="742519" y="343825"/>
            <a:ext cx="10772140"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2" name="Google Shape;26;p3">
            <a:extLst>
              <a:ext uri="{FF2B5EF4-FFF2-40B4-BE49-F238E27FC236}">
                <a16:creationId xmlns:a16="http://schemas.microsoft.com/office/drawing/2014/main" id="{5E740199-FC33-F744-9253-FAD59447BC01}"/>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BFA1C70D-1C61-8E49-B7DC-53880C4C191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08923958-BB56-0342-9A0D-10A1D48A263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994082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9CE7A6D-03B8-074D-BF71-21ADD4C06A9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20" name="Straight Connector 19">
            <a:extLst>
              <a:ext uri="{FF2B5EF4-FFF2-40B4-BE49-F238E27FC236}">
                <a16:creationId xmlns:a16="http://schemas.microsoft.com/office/drawing/2014/main" id="{FB4F2E6A-20C6-2F43-B38F-B418E76F81F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Google Shape;22;p3">
            <a:extLst>
              <a:ext uri="{FF2B5EF4-FFF2-40B4-BE49-F238E27FC236}">
                <a16:creationId xmlns:a16="http://schemas.microsoft.com/office/drawing/2014/main" id="{A15D03B9-66C5-504C-8108-72C9917E3989}"/>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22" name="Google Shape;26;p3">
            <a:extLst>
              <a:ext uri="{FF2B5EF4-FFF2-40B4-BE49-F238E27FC236}">
                <a16:creationId xmlns:a16="http://schemas.microsoft.com/office/drawing/2014/main" id="{14E51DBD-9718-9D4D-BB44-735DF21DDFD8}"/>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23" name="Shape 18">
            <a:extLst>
              <a:ext uri="{FF2B5EF4-FFF2-40B4-BE49-F238E27FC236}">
                <a16:creationId xmlns:a16="http://schemas.microsoft.com/office/drawing/2014/main" id="{6A24D8D4-2F76-874D-90FB-A1FD312DC89C}"/>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24" name="Shape 18">
            <a:extLst>
              <a:ext uri="{FF2B5EF4-FFF2-40B4-BE49-F238E27FC236}">
                <a16:creationId xmlns:a16="http://schemas.microsoft.com/office/drawing/2014/main" id="{A78793B2-B820-4849-8AC0-EA4E21E7390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6294574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514574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B488B-AFCB-0B4C-BBC3-ED838A99B7EA}"/>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067144D6-7189-5346-8FC1-BD2555EB7882}"/>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3169D907-9B9D-774B-B8B8-0614C36F55D3}"/>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7CBAA379-7C55-0A4C-8E79-215F48888E1B}"/>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Shape 18">
            <a:extLst>
              <a:ext uri="{FF2B5EF4-FFF2-40B4-BE49-F238E27FC236}">
                <a16:creationId xmlns:a16="http://schemas.microsoft.com/office/drawing/2014/main" id="{E452DC6E-D284-DA4A-B95E-C40FCD559981}"/>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F40BD09F-49C4-6347-A228-33926B2A459F}"/>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344021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363874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Picture Placeholder 15">
            <a:extLst>
              <a:ext uri="{FF2B5EF4-FFF2-40B4-BE49-F238E27FC236}">
                <a16:creationId xmlns:a16="http://schemas.microsoft.com/office/drawing/2014/main" id="{43E7D900-D136-BF47-B693-5059DAAAC9B5}"/>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11" name="Rectangle 10">
            <a:extLst>
              <a:ext uri="{FF2B5EF4-FFF2-40B4-BE49-F238E27FC236}">
                <a16:creationId xmlns:a16="http://schemas.microsoft.com/office/drawing/2014/main" id="{6C65ED82-B9F1-DE4E-966F-928A9A917F6C}"/>
              </a:ext>
            </a:extLst>
          </p:cNvPr>
          <p:cNvSpPr/>
          <p:nvPr/>
        </p:nvSpPr>
        <p:spPr>
          <a:xfrm>
            <a:off x="4"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2" name="Straight Connector 11">
            <a:extLst>
              <a:ext uri="{FF2B5EF4-FFF2-40B4-BE49-F238E27FC236}">
                <a16:creationId xmlns:a16="http://schemas.microsoft.com/office/drawing/2014/main" id="{49BEC2AD-1C22-014F-8407-32D20ECA0DA1}"/>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Google Shape;22;p3">
            <a:extLst>
              <a:ext uri="{FF2B5EF4-FFF2-40B4-BE49-F238E27FC236}">
                <a16:creationId xmlns:a16="http://schemas.microsoft.com/office/drawing/2014/main" id="{B9AFF49C-82E7-4441-B27D-ED02C6B0EF82}"/>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4" name="Google Shape;26;p3">
            <a:extLst>
              <a:ext uri="{FF2B5EF4-FFF2-40B4-BE49-F238E27FC236}">
                <a16:creationId xmlns:a16="http://schemas.microsoft.com/office/drawing/2014/main" id="{8F2CA12B-A61E-B44D-8860-6F150FD3585F}"/>
              </a:ext>
            </a:extLst>
          </p:cNvPr>
          <p:cNvSpPr txBox="1">
            <a:spLocks noGrp="1"/>
          </p:cNvSpPr>
          <p:nvPr>
            <p:ph type="body" idx="1"/>
          </p:nvPr>
        </p:nvSpPr>
        <p:spPr>
          <a:xfrm>
            <a:off x="815654" y="1632560"/>
            <a:ext cx="7041413"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5" name="Shape 18">
            <a:extLst>
              <a:ext uri="{FF2B5EF4-FFF2-40B4-BE49-F238E27FC236}">
                <a16:creationId xmlns:a16="http://schemas.microsoft.com/office/drawing/2014/main" id="{A5C37964-46C7-314E-9370-D4C9898C9AA4}"/>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6" name="Shape 18">
            <a:extLst>
              <a:ext uri="{FF2B5EF4-FFF2-40B4-BE49-F238E27FC236}">
                <a16:creationId xmlns:a16="http://schemas.microsoft.com/office/drawing/2014/main" id="{E791B120-C979-7747-87E7-EC6FF80227C1}"/>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6489271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Picture Placeholder 15">
            <a:extLst>
              <a:ext uri="{FF2B5EF4-FFF2-40B4-BE49-F238E27FC236}">
                <a16:creationId xmlns:a16="http://schemas.microsoft.com/office/drawing/2014/main" id="{13DAB9AC-A96D-7E4A-9052-A3B08CCEA548}"/>
              </a:ext>
            </a:extLst>
          </p:cNvPr>
          <p:cNvSpPr>
            <a:spLocks noGrp="1"/>
          </p:cNvSpPr>
          <p:nvPr>
            <p:ph type="pic" sz="quarter" idx="11" hasCustomPrompt="1"/>
          </p:nvPr>
        </p:nvSpPr>
        <p:spPr>
          <a:xfrm>
            <a:off x="5120640" y="3728720"/>
            <a:ext cx="7071360" cy="312928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2;p3">
            <a:extLst>
              <a:ext uri="{FF2B5EF4-FFF2-40B4-BE49-F238E27FC236}">
                <a16:creationId xmlns:a16="http://schemas.microsoft.com/office/drawing/2014/main" id="{5967B75C-130F-404B-8884-1ADCE26C2933}"/>
              </a:ext>
            </a:extLst>
          </p:cNvPr>
          <p:cNvSpPr txBox="1">
            <a:spLocks noGrp="1"/>
          </p:cNvSpPr>
          <p:nvPr>
            <p:ph type="title"/>
          </p:nvPr>
        </p:nvSpPr>
        <p:spPr>
          <a:xfrm>
            <a:off x="815653" y="343825"/>
            <a:ext cx="10812332" cy="11223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8" name="Google Shape;26;p3">
            <a:extLst>
              <a:ext uri="{FF2B5EF4-FFF2-40B4-BE49-F238E27FC236}">
                <a16:creationId xmlns:a16="http://schemas.microsoft.com/office/drawing/2014/main" id="{96026F97-E295-EE44-8918-397E895CF51B}"/>
              </a:ext>
            </a:extLst>
          </p:cNvPr>
          <p:cNvSpPr txBox="1">
            <a:spLocks noGrp="1"/>
          </p:cNvSpPr>
          <p:nvPr>
            <p:ph type="body" idx="1"/>
          </p:nvPr>
        </p:nvSpPr>
        <p:spPr>
          <a:xfrm>
            <a:off x="815653" y="1632560"/>
            <a:ext cx="7678107" cy="3213760"/>
          </a:xfrm>
          <a:prstGeom prst="rect">
            <a:avLst/>
          </a:prstGeom>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57922E3B-EE72-A440-B354-D1DD05C40F24}"/>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10" name="Straight Connector 9">
            <a:extLst>
              <a:ext uri="{FF2B5EF4-FFF2-40B4-BE49-F238E27FC236}">
                <a16:creationId xmlns:a16="http://schemas.microsoft.com/office/drawing/2014/main" id="{367D4394-22FD-3541-A613-77ED038350A4}"/>
              </a:ext>
            </a:extLst>
          </p:cNvPr>
          <p:cNvCxnSpPr>
            <a:cxnSpLocks/>
          </p:cNvCxnSpPr>
          <p:nvPr/>
        </p:nvCxnSpPr>
        <p:spPr>
          <a:xfrm>
            <a:off x="677335"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02ADAEC2-6E07-AB4E-A256-8186970FF5B0}"/>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1389EABA-3A51-F946-979B-2FCEF711E2C2}"/>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19839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GCSE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Statistics</a:t>
            </a:r>
          </a:p>
          <a:p>
            <a:endParaRPr lang="en-US" sz="1800" dirty="0">
              <a:solidFill>
                <a:schemeClr val="tx1"/>
              </a:solidFill>
            </a:endParaRPr>
          </a:p>
        </p:txBody>
      </p:sp>
      <p:pic>
        <p:nvPicPr>
          <p:cNvPr id="5" name="Picture 4" descr="A picture containing animal figure, cartoon&#10;&#10;Description automatically generated">
            <a:extLst>
              <a:ext uri="{FF2B5EF4-FFF2-40B4-BE49-F238E27FC236}">
                <a16:creationId xmlns:a16="http://schemas.microsoft.com/office/drawing/2014/main" id="{8A3CEDA1-988B-6880-5E26-917A1C1E8C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14218" y="3427200"/>
            <a:ext cx="4223832" cy="34308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649D1AB6-9EFC-8EED-F245-3129E0A57C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194979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86DF989-A836-9644-B133-06BB9CD16C2A}"/>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8" name="Picture 7">
            <a:extLst>
              <a:ext uri="{FF2B5EF4-FFF2-40B4-BE49-F238E27FC236}">
                <a16:creationId xmlns:a16="http://schemas.microsoft.com/office/drawing/2014/main" id="{C2ED3160-4532-A74F-9D0A-36499A9349FB}"/>
              </a:ext>
            </a:extLst>
          </p:cNvPr>
          <p:cNvPicPr>
            <a:picLocks noChangeAspect="1"/>
          </p:cNvPicPr>
          <p:nvPr/>
        </p:nvPicPr>
        <p:blipFill>
          <a:blip r:embed="rId2"/>
          <a:stretch>
            <a:fillRect/>
          </a:stretch>
        </p:blipFill>
        <p:spPr>
          <a:xfrm>
            <a:off x="1" y="6091834"/>
            <a:ext cx="1754714" cy="792000"/>
          </a:xfrm>
          <a:prstGeom prst="rect">
            <a:avLst/>
          </a:prstGeom>
        </p:spPr>
      </p:pic>
      <p:sp>
        <p:nvSpPr>
          <p:cNvPr id="10" name="Text Placeholder 2">
            <a:extLst>
              <a:ext uri="{FF2B5EF4-FFF2-40B4-BE49-F238E27FC236}">
                <a16:creationId xmlns:a16="http://schemas.microsoft.com/office/drawing/2014/main" id="{F05F927C-6039-2D4D-B77E-EE139D74B1B0}"/>
              </a:ext>
            </a:extLst>
          </p:cNvPr>
          <p:cNvSpPr>
            <a:spLocks noGrp="1"/>
          </p:cNvSpPr>
          <p:nvPr>
            <p:ph type="body" sz="quarter" idx="10" hasCustomPrompt="1"/>
          </p:nvPr>
        </p:nvSpPr>
        <p:spPr>
          <a:xfrm>
            <a:off x="815654" y="354915"/>
            <a:ext cx="8902700" cy="2074862"/>
          </a:xfrm>
          <a:prstGeom prst="rect">
            <a:avLst/>
          </a:prstGeom>
        </p:spPr>
        <p:txBody>
          <a:bodyPr/>
          <a:lstStyle>
            <a:lvl1pPr marL="50800" indent="0">
              <a:lnSpc>
                <a:spcPct val="100000"/>
              </a:lnSpc>
              <a:spcBef>
                <a:spcPts val="0"/>
              </a:spcBef>
              <a:buFontTx/>
              <a:buNone/>
              <a:defRPr sz="4800">
                <a:latin typeface="Arial" panose="020B0604020202020204" pitchFamily="34" charset="0"/>
                <a:cs typeface="Arial" panose="020B0604020202020204" pitchFamily="34" charset="0"/>
              </a:defRPr>
            </a:lvl1pPr>
          </a:lstStyle>
          <a:p>
            <a:r>
              <a:rPr lang="en-GB"/>
              <a:t>Pearson Edexcel</a:t>
            </a:r>
          </a:p>
          <a:p>
            <a:r>
              <a:rPr lang="en-GB"/>
              <a:t>Insert subject here</a:t>
            </a:r>
          </a:p>
        </p:txBody>
      </p:sp>
      <p:pic>
        <p:nvPicPr>
          <p:cNvPr id="2" name="Picture 1" descr="Icon&#10;&#10;Description automatically generated">
            <a:extLst>
              <a:ext uri="{FF2B5EF4-FFF2-40B4-BE49-F238E27FC236}">
                <a16:creationId xmlns:a16="http://schemas.microsoft.com/office/drawing/2014/main" id="{CCF09E80-2EA9-BE0D-6A0F-C2E4D61F8E96}"/>
              </a:ext>
            </a:extLst>
          </p:cNvPr>
          <p:cNvPicPr>
            <a:picLocks noChangeAspect="1"/>
          </p:cNvPicPr>
          <p:nvPr userDrawn="1"/>
        </p:nvPicPr>
        <p:blipFill>
          <a:blip r:embed="rId3"/>
          <a:stretch>
            <a:fillRect/>
          </a:stretch>
        </p:blipFill>
        <p:spPr>
          <a:xfrm>
            <a:off x="7130042" y="3429000"/>
            <a:ext cx="4777292" cy="3297600"/>
          </a:xfrm>
          <a:prstGeom prst="rect">
            <a:avLst/>
          </a:prstGeom>
        </p:spPr>
      </p:pic>
    </p:spTree>
    <p:extLst>
      <p:ext uri="{BB962C8B-B14F-4D97-AF65-F5344CB8AC3E}">
        <p14:creationId xmlns:p14="http://schemas.microsoft.com/office/powerpoint/2010/main" val="38434425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1D0AC-C5FA-BE43-8045-701FD9A33226}"/>
              </a:ext>
            </a:extLst>
          </p:cNvPr>
          <p:cNvSpPr/>
          <p:nvPr/>
        </p:nvSpPr>
        <p:spPr>
          <a:xfrm>
            <a:off x="0" y="2924"/>
            <a:ext cx="12192000" cy="6852152"/>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pic>
        <p:nvPicPr>
          <p:cNvPr id="9" name="Picture 8" descr="Icon&#10;&#10;Description automatically generated">
            <a:extLst>
              <a:ext uri="{FF2B5EF4-FFF2-40B4-BE49-F238E27FC236}">
                <a16:creationId xmlns:a16="http://schemas.microsoft.com/office/drawing/2014/main" id="{1885CC0B-F524-A341-A0CB-7438DD832F31}"/>
              </a:ext>
            </a:extLst>
          </p:cNvPr>
          <p:cNvPicPr>
            <a:picLocks noChangeAspect="1"/>
          </p:cNvPicPr>
          <p:nvPr/>
        </p:nvPicPr>
        <p:blipFill>
          <a:blip r:embed="rId2"/>
          <a:stretch>
            <a:fillRect/>
          </a:stretch>
        </p:blipFill>
        <p:spPr>
          <a:xfrm>
            <a:off x="7130042" y="3429000"/>
            <a:ext cx="4777292" cy="3297600"/>
          </a:xfrm>
          <a:prstGeom prst="rect">
            <a:avLst/>
          </a:prstGeom>
        </p:spPr>
      </p:pic>
      <p:sp>
        <p:nvSpPr>
          <p:cNvPr id="10" name="Google Shape;22;p3">
            <a:extLst>
              <a:ext uri="{FF2B5EF4-FFF2-40B4-BE49-F238E27FC236}">
                <a16:creationId xmlns:a16="http://schemas.microsoft.com/office/drawing/2014/main" id="{722B4281-C6BD-E246-AB15-A885D483B365}"/>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Tree>
    <p:extLst>
      <p:ext uri="{BB962C8B-B14F-4D97-AF65-F5344CB8AC3E}">
        <p14:creationId xmlns:p14="http://schemas.microsoft.com/office/powerpoint/2010/main" val="2961322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767526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E00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3848228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224106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5F9558-1E65-CB4B-AF2F-8E8583AA1748}"/>
              </a:ext>
            </a:extLst>
          </p:cNvPr>
          <p:cNvSpPr/>
          <p:nvPr/>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F067B544-9E07-AF43-AA05-2D67CA035F5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A333FB5-B565-924D-9F0C-BD4141C27818}"/>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Google Shape;26;p3">
            <a:extLst>
              <a:ext uri="{FF2B5EF4-FFF2-40B4-BE49-F238E27FC236}">
                <a16:creationId xmlns:a16="http://schemas.microsoft.com/office/drawing/2014/main" id="{B5755930-2203-3943-952B-CE0779C1B921}"/>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1" name="Google Shape;26;p3">
            <a:extLst>
              <a:ext uri="{FF2B5EF4-FFF2-40B4-BE49-F238E27FC236}">
                <a16:creationId xmlns:a16="http://schemas.microsoft.com/office/drawing/2014/main" id="{A8B617D5-88DF-BB49-95FC-9D86474E8F27}"/>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6B6E6BB4-68AF-8740-99AC-6901B3A20508}"/>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426D364-3849-D645-9E72-DEE5F66505AB}"/>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3972680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BC3ABC-BB92-F24A-9443-5F11AA3CF77C}"/>
              </a:ext>
            </a:extLst>
          </p:cNvPr>
          <p:cNvSpPr/>
          <p:nvPr/>
        </p:nvSpPr>
        <p:spPr>
          <a:xfrm>
            <a:off x="4" y="343826"/>
            <a:ext cx="677331" cy="1158875"/>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9" name="Straight Connector 8">
            <a:extLst>
              <a:ext uri="{FF2B5EF4-FFF2-40B4-BE49-F238E27FC236}">
                <a16:creationId xmlns:a16="http://schemas.microsoft.com/office/drawing/2014/main" id="{9E37B8A3-F4D3-BD43-B7AD-0543C2FB6E19}"/>
              </a:ext>
            </a:extLst>
          </p:cNvPr>
          <p:cNvCxnSpPr>
            <a:cxnSpLocks/>
          </p:cNvCxnSpPr>
          <p:nvPr/>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Google Shape;22;p3">
            <a:extLst>
              <a:ext uri="{FF2B5EF4-FFF2-40B4-BE49-F238E27FC236}">
                <a16:creationId xmlns:a16="http://schemas.microsoft.com/office/drawing/2014/main" id="{E3B1E944-B3C8-074B-88AF-38464F9B4180}"/>
              </a:ext>
            </a:extLst>
          </p:cNvPr>
          <p:cNvSpPr txBox="1">
            <a:spLocks noGrp="1"/>
          </p:cNvSpPr>
          <p:nvPr>
            <p:ph type="title"/>
          </p:nvPr>
        </p:nvSpPr>
        <p:spPr>
          <a:xfrm>
            <a:off x="815653" y="343825"/>
            <a:ext cx="10699007" cy="1122300"/>
          </a:xfrm>
          <a:prstGeom prst="rect">
            <a:avLst/>
          </a:prstGeom>
          <a:solidFill>
            <a:schemeClr val="bg1"/>
          </a:solidFill>
        </p:spPr>
        <p:txBody>
          <a:bodyPr spcFirstLastPara="1" wrap="square" lIns="91425" tIns="91425" rIns="91425" bIns="91425" anchor="ctr" anchorCtr="0">
            <a:noAutofit/>
          </a:bodyPr>
          <a:lstStyle>
            <a:lvl1pPr lvl="0" algn="l">
              <a:spcBef>
                <a:spcPts val="0"/>
              </a:spcBef>
              <a:spcAft>
                <a:spcPts val="0"/>
              </a:spcAft>
              <a:buSzPts val="3600"/>
              <a:buNone/>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1" name="Google Shape;26;p3">
            <a:extLst>
              <a:ext uri="{FF2B5EF4-FFF2-40B4-BE49-F238E27FC236}">
                <a16:creationId xmlns:a16="http://schemas.microsoft.com/office/drawing/2014/main" id="{A84C9203-5A95-414F-BE89-EB1505C5846F}"/>
              </a:ext>
            </a:extLst>
          </p:cNvPr>
          <p:cNvSpPr txBox="1">
            <a:spLocks noGrp="1"/>
          </p:cNvSpPr>
          <p:nvPr>
            <p:ph type="body" idx="1"/>
          </p:nvPr>
        </p:nvSpPr>
        <p:spPr>
          <a:xfrm>
            <a:off x="815654"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Google Shape;26;p3">
            <a:extLst>
              <a:ext uri="{FF2B5EF4-FFF2-40B4-BE49-F238E27FC236}">
                <a16:creationId xmlns:a16="http://schemas.microsoft.com/office/drawing/2014/main" id="{0C704A5B-26B8-084C-A774-FE9530AFBCD1}"/>
              </a:ext>
            </a:extLst>
          </p:cNvPr>
          <p:cNvSpPr txBox="1">
            <a:spLocks noGrp="1"/>
          </p:cNvSpPr>
          <p:nvPr>
            <p:ph type="body" idx="10"/>
          </p:nvPr>
        </p:nvSpPr>
        <p:spPr>
          <a:xfrm>
            <a:off x="6357775" y="1632560"/>
            <a:ext cx="5156884" cy="4534560"/>
          </a:xfrm>
          <a:prstGeom prst="rect">
            <a:avLst/>
          </a:prstGeom>
          <a:solidFill>
            <a:schemeClr val="bg1"/>
          </a:solidFill>
        </p:spPr>
        <p:txBody>
          <a:bodyPr spcFirstLastPara="1" wrap="square" lIns="91425" tIns="91425" rIns="91425" bIns="91425" anchor="t" anchorCtr="0">
            <a:noAutofit/>
          </a:bodyPr>
          <a:lstStyle>
            <a:lvl1pPr marL="9525"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3" name="Shape 18">
            <a:extLst>
              <a:ext uri="{FF2B5EF4-FFF2-40B4-BE49-F238E27FC236}">
                <a16:creationId xmlns:a16="http://schemas.microsoft.com/office/drawing/2014/main" id="{53C50927-6EAA-6C40-8DE0-C1092418B913}"/>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4" name="Shape 18">
            <a:extLst>
              <a:ext uri="{FF2B5EF4-FFF2-40B4-BE49-F238E27FC236}">
                <a16:creationId xmlns:a16="http://schemas.microsoft.com/office/drawing/2014/main" id="{6A65FE04-49BD-C54D-AB33-F919B91B66F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60365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_Title Slide">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D670955E-33C7-544E-B9AE-0C482B8CD901}"/>
              </a:ext>
            </a:extLst>
          </p:cNvPr>
          <p:cNvSpPr>
            <a:spLocks noGrp="1"/>
          </p:cNvSpPr>
          <p:nvPr>
            <p:ph type="pic" sz="quarter" idx="11" hasCustomPrompt="1"/>
          </p:nvPr>
        </p:nvSpPr>
        <p:spPr>
          <a:xfrm>
            <a:off x="2397571" y="0"/>
            <a:ext cx="9794429"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Rectangle 7">
            <a:extLst>
              <a:ext uri="{FF2B5EF4-FFF2-40B4-BE49-F238E27FC236}">
                <a16:creationId xmlns:a16="http://schemas.microsoft.com/office/drawing/2014/main" id="{859821B7-8ABF-8C42-8139-3F0576ECD573}"/>
              </a:ext>
            </a:extLst>
          </p:cNvPr>
          <p:cNvSpPr/>
          <p:nvPr/>
        </p:nvSpPr>
        <p:spPr>
          <a:xfrm>
            <a:off x="0" y="557784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9" name="Google Shape;26;p3">
            <a:extLst>
              <a:ext uri="{FF2B5EF4-FFF2-40B4-BE49-F238E27FC236}">
                <a16:creationId xmlns:a16="http://schemas.microsoft.com/office/drawing/2014/main" id="{2F62CD83-B72E-BE4B-A702-FD665EC1CDCF}"/>
              </a:ext>
            </a:extLst>
          </p:cNvPr>
          <p:cNvSpPr txBox="1">
            <a:spLocks noGrp="1"/>
          </p:cNvSpPr>
          <p:nvPr>
            <p:ph type="body" idx="1"/>
          </p:nvPr>
        </p:nvSpPr>
        <p:spPr>
          <a:xfrm>
            <a:off x="815651" y="1651235"/>
            <a:ext cx="5280348" cy="4286578"/>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12" name="Shape 18">
            <a:extLst>
              <a:ext uri="{FF2B5EF4-FFF2-40B4-BE49-F238E27FC236}">
                <a16:creationId xmlns:a16="http://schemas.microsoft.com/office/drawing/2014/main" id="{49EE0A2D-64E8-6340-AE3E-FD31E19BFAE7}"/>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8E0BB3-BEAE-9843-A800-1946147CEDA5}"/>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
        <p:nvSpPr>
          <p:cNvPr id="15" name="Google Shape;22;p3">
            <a:extLst>
              <a:ext uri="{FF2B5EF4-FFF2-40B4-BE49-F238E27FC236}">
                <a16:creationId xmlns:a16="http://schemas.microsoft.com/office/drawing/2014/main" id="{1ED765DF-6E9E-7C41-B836-CC4C2AD48FCA}"/>
              </a:ext>
            </a:extLst>
          </p:cNvPr>
          <p:cNvSpPr txBox="1">
            <a:spLocks noGrp="1"/>
          </p:cNvSpPr>
          <p:nvPr>
            <p:ph type="title"/>
          </p:nvPr>
        </p:nvSpPr>
        <p:spPr>
          <a:xfrm>
            <a:off x="815652" y="343825"/>
            <a:ext cx="5280344"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6" name="Straight Connector 15">
            <a:extLst>
              <a:ext uri="{FF2B5EF4-FFF2-40B4-BE49-F238E27FC236}">
                <a16:creationId xmlns:a16="http://schemas.microsoft.com/office/drawing/2014/main" id="{80A163EE-F477-A64E-A048-3C76F9C3AA51}"/>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291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7" name="Picture Placeholder 15">
            <a:extLst>
              <a:ext uri="{FF2B5EF4-FFF2-40B4-BE49-F238E27FC236}">
                <a16:creationId xmlns:a16="http://schemas.microsoft.com/office/drawing/2014/main" id="{CEC443E1-16C0-0E45-B04E-69C5916D1A2D}"/>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8" name="Google Shape;26;p3">
            <a:extLst>
              <a:ext uri="{FF2B5EF4-FFF2-40B4-BE49-F238E27FC236}">
                <a16:creationId xmlns:a16="http://schemas.microsoft.com/office/drawing/2014/main" id="{15BEBC6C-12B9-8942-B6A0-215A47D28ED0}"/>
              </a:ext>
            </a:extLst>
          </p:cNvPr>
          <p:cNvSpPr txBox="1">
            <a:spLocks noGrp="1"/>
          </p:cNvSpPr>
          <p:nvPr>
            <p:ph type="body" idx="1"/>
          </p:nvPr>
        </p:nvSpPr>
        <p:spPr>
          <a:xfrm>
            <a:off x="815655" y="1632560"/>
            <a:ext cx="5048853" cy="4617769"/>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sp>
        <p:nvSpPr>
          <p:cNvPr id="9" name="Rectangle 8">
            <a:extLst>
              <a:ext uri="{FF2B5EF4-FFF2-40B4-BE49-F238E27FC236}">
                <a16:creationId xmlns:a16="http://schemas.microsoft.com/office/drawing/2014/main" id="{A081336F-8B3B-DD49-8F6D-4DDF38EFF9EF}"/>
              </a:ext>
            </a:extLst>
          </p:cNvPr>
          <p:cNvSpPr/>
          <p:nvPr/>
        </p:nvSpPr>
        <p:spPr>
          <a:xfrm>
            <a:off x="0" y="0"/>
            <a:ext cx="3671147" cy="1280160"/>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10" name="Google Shape;22;p3">
            <a:extLst>
              <a:ext uri="{FF2B5EF4-FFF2-40B4-BE49-F238E27FC236}">
                <a16:creationId xmlns:a16="http://schemas.microsoft.com/office/drawing/2014/main" id="{D67FE7F7-ADAB-C547-8A5F-07BF4E79B56D}"/>
              </a:ext>
            </a:extLst>
          </p:cNvPr>
          <p:cNvSpPr txBox="1">
            <a:spLocks noGrp="1"/>
          </p:cNvSpPr>
          <p:nvPr>
            <p:ph type="title"/>
          </p:nvPr>
        </p:nvSpPr>
        <p:spPr>
          <a:xfrm>
            <a:off x="815652" y="343825"/>
            <a:ext cx="5048851" cy="1122300"/>
          </a:xfrm>
          <a:prstGeom prst="rect">
            <a:avLst/>
          </a:prstGeom>
          <a:solidFill>
            <a:schemeClr val="bg1"/>
          </a:solid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cxnSp>
        <p:nvCxnSpPr>
          <p:cNvPr id="11" name="Straight Connector 10">
            <a:extLst>
              <a:ext uri="{FF2B5EF4-FFF2-40B4-BE49-F238E27FC236}">
                <a16:creationId xmlns:a16="http://schemas.microsoft.com/office/drawing/2014/main" id="{8FFAD351-A177-AD41-8270-34DAA44C4594}"/>
              </a:ext>
            </a:extLst>
          </p:cNvPr>
          <p:cNvCxnSpPr>
            <a:cxnSpLocks/>
          </p:cNvCxnSpPr>
          <p:nvPr/>
        </p:nvCxnSpPr>
        <p:spPr>
          <a:xfrm>
            <a:off x="767704" y="343825"/>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hape 18">
            <a:extLst>
              <a:ext uri="{FF2B5EF4-FFF2-40B4-BE49-F238E27FC236}">
                <a16:creationId xmlns:a16="http://schemas.microsoft.com/office/drawing/2014/main" id="{2E1484CA-8B46-4849-A01A-AA7AA11456CE}"/>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3" name="Shape 18">
            <a:extLst>
              <a:ext uri="{FF2B5EF4-FFF2-40B4-BE49-F238E27FC236}">
                <a16:creationId xmlns:a16="http://schemas.microsoft.com/office/drawing/2014/main" id="{C19A2D9B-1421-5D41-B6D9-8CCEF8755B63}"/>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757430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7747C1-FDF9-4A4C-A106-2957A49535C0}"/>
              </a:ext>
            </a:extLst>
          </p:cNvPr>
          <p:cNvSpPr/>
          <p:nvPr/>
        </p:nvSpPr>
        <p:spPr>
          <a:xfrm>
            <a:off x="8520853" y="0"/>
            <a:ext cx="3671147" cy="1280160"/>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8" name="Picture Placeholder 15">
            <a:extLst>
              <a:ext uri="{FF2B5EF4-FFF2-40B4-BE49-F238E27FC236}">
                <a16:creationId xmlns:a16="http://schemas.microsoft.com/office/drawing/2014/main" id="{EF7626D8-34EF-9749-A224-C98FB027952E}"/>
              </a:ext>
            </a:extLst>
          </p:cNvPr>
          <p:cNvSpPr>
            <a:spLocks noGrp="1"/>
          </p:cNvSpPr>
          <p:nvPr>
            <p:ph type="pic" sz="quarter" idx="11" hasCustomPrompt="1"/>
          </p:nvPr>
        </p:nvSpPr>
        <p:spPr>
          <a:xfrm>
            <a:off x="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9" name="Google Shape;26;p3">
            <a:extLst>
              <a:ext uri="{FF2B5EF4-FFF2-40B4-BE49-F238E27FC236}">
                <a16:creationId xmlns:a16="http://schemas.microsoft.com/office/drawing/2014/main" id="{6A3C261C-2AC4-D342-8B90-5D2ED4AFCB30}"/>
              </a:ext>
            </a:extLst>
          </p:cNvPr>
          <p:cNvSpPr txBox="1">
            <a:spLocks noGrp="1"/>
          </p:cNvSpPr>
          <p:nvPr>
            <p:ph type="body" idx="1"/>
          </p:nvPr>
        </p:nvSpPr>
        <p:spPr>
          <a:xfrm>
            <a:off x="5621869" y="343826"/>
            <a:ext cx="5802427" cy="5906503"/>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10" name="Straight Connector 9">
            <a:extLst>
              <a:ext uri="{FF2B5EF4-FFF2-40B4-BE49-F238E27FC236}">
                <a16:creationId xmlns:a16="http://schemas.microsoft.com/office/drawing/2014/main" id="{C700ECD3-2A88-3B42-9F99-E8540E5F1D8D}"/>
              </a:ext>
            </a:extLst>
          </p:cNvPr>
          <p:cNvCxnSpPr>
            <a:cxnSpLocks/>
          </p:cNvCxnSpPr>
          <p:nvPr/>
        </p:nvCxnSpPr>
        <p:spPr>
          <a:xfrm>
            <a:off x="11442477" y="343826"/>
            <a:ext cx="0" cy="590650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Shape 18">
            <a:extLst>
              <a:ext uri="{FF2B5EF4-FFF2-40B4-BE49-F238E27FC236}">
                <a16:creationId xmlns:a16="http://schemas.microsoft.com/office/drawing/2014/main" id="{95380D3F-4D1C-DA49-A398-FFFAFD68A29D}"/>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2" name="Shape 18">
            <a:extLst>
              <a:ext uri="{FF2B5EF4-FFF2-40B4-BE49-F238E27FC236}">
                <a16:creationId xmlns:a16="http://schemas.microsoft.com/office/drawing/2014/main" id="{A65B1F2A-25F2-564F-9289-8B4083A992C7}"/>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69415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79A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picture containing animal figure, cartoon&#10;&#10;Description automatically generated">
            <a:extLst>
              <a:ext uri="{FF2B5EF4-FFF2-40B4-BE49-F238E27FC236}">
                <a16:creationId xmlns:a16="http://schemas.microsoft.com/office/drawing/2014/main" id="{AB795C35-1033-AF80-67DE-54099BF8EAF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44292" y="4143600"/>
            <a:ext cx="3341836" cy="271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DC57D68-1272-C03E-D834-46BA819B704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73228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84391-D1C0-AB45-B95A-398B6FED1CCA}"/>
              </a:ext>
            </a:extLst>
          </p:cNvPr>
          <p:cNvSpPr/>
          <p:nvPr/>
        </p:nvSpPr>
        <p:spPr>
          <a:xfrm>
            <a:off x="1" y="1"/>
            <a:ext cx="3671147" cy="1979271"/>
          </a:xfrm>
          <a:prstGeom prst="rect">
            <a:avLst/>
          </a:prstGeom>
          <a:solidFill>
            <a:srgbClr val="D2DB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sp>
        <p:nvSpPr>
          <p:cNvPr id="6" name="Picture Placeholder 15">
            <a:extLst>
              <a:ext uri="{FF2B5EF4-FFF2-40B4-BE49-F238E27FC236}">
                <a16:creationId xmlns:a16="http://schemas.microsoft.com/office/drawing/2014/main" id="{317BB512-C5DE-D746-8A5F-0215BDBC6B5E}"/>
              </a:ext>
            </a:extLst>
          </p:cNvPr>
          <p:cNvSpPr>
            <a:spLocks noGrp="1"/>
          </p:cNvSpPr>
          <p:nvPr>
            <p:ph type="pic" sz="quarter" idx="11" hasCustomPrompt="1"/>
          </p:nvPr>
        </p:nvSpPr>
        <p:spPr>
          <a:xfrm>
            <a:off x="6096000" y="0"/>
            <a:ext cx="6096000" cy="6858000"/>
          </a:xfrm>
          <a:prstGeom prst="rect">
            <a:avLst/>
          </a:prstGeom>
          <a:solidFill>
            <a:schemeClr val="bg1">
              <a:lumMod val="85000"/>
            </a:schemeClr>
          </a:solidFill>
        </p:spPr>
        <p:txBody>
          <a:bodyPr anchor="ctr"/>
          <a:lstStyle>
            <a:lvl1pPr marL="0" indent="0" algn="ctr">
              <a:buNone/>
              <a:defRPr b="0" i="0">
                <a:latin typeface="Arial" panose="020B0604020202020204" pitchFamily="34" charset="0"/>
                <a:cs typeface="Arial" panose="020B0604020202020204" pitchFamily="34" charset="0"/>
              </a:defRPr>
            </a:lvl1pPr>
          </a:lstStyle>
          <a:p>
            <a:r>
              <a:rPr lang="en-US"/>
              <a:t>Click to insert a picture</a:t>
            </a:r>
          </a:p>
        </p:txBody>
      </p:sp>
      <p:sp>
        <p:nvSpPr>
          <p:cNvPr id="7" name="Google Shape;26;p3">
            <a:extLst>
              <a:ext uri="{FF2B5EF4-FFF2-40B4-BE49-F238E27FC236}">
                <a16:creationId xmlns:a16="http://schemas.microsoft.com/office/drawing/2014/main" id="{D7C0B1B3-A847-2042-B1C1-2294AD157008}"/>
              </a:ext>
            </a:extLst>
          </p:cNvPr>
          <p:cNvSpPr txBox="1">
            <a:spLocks noGrp="1"/>
          </p:cNvSpPr>
          <p:nvPr>
            <p:ph type="body" idx="1"/>
          </p:nvPr>
        </p:nvSpPr>
        <p:spPr>
          <a:xfrm>
            <a:off x="815652" y="2699860"/>
            <a:ext cx="7243952" cy="3677920"/>
          </a:xfrm>
          <a:prstGeom prst="rect">
            <a:avLst/>
          </a:prstGeom>
          <a:solidFill>
            <a:schemeClr val="bg1"/>
          </a:solidFill>
        </p:spPr>
        <p:txBody>
          <a:bodyPr spcFirstLastPara="1" wrap="square" lIns="91425" tIns="91425" rIns="91425" bIns="91425" anchor="t" anchorCtr="0">
            <a:noAutofit/>
          </a:bodyPr>
          <a:lstStyle>
            <a:lvl1pPr marL="12700" lvl="0" indent="0" algn="l">
              <a:lnSpc>
                <a:spcPct val="110000"/>
              </a:lnSpc>
              <a:spcBef>
                <a:spcPts val="0"/>
              </a:spcBef>
              <a:spcAft>
                <a:spcPts val="600"/>
              </a:spcAft>
              <a:buClr>
                <a:schemeClr val="tx1"/>
              </a:buClr>
              <a:buSzPct val="125000"/>
              <a:buFontTx/>
              <a:buNone/>
              <a:tabLst/>
              <a:defRPr sz="16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914400" lvl="1" indent="-304800">
              <a:spcBef>
                <a:spcPts val="1600"/>
              </a:spcBef>
              <a:spcAft>
                <a:spcPts val="0"/>
              </a:spcAft>
              <a:buSzPts val="1200"/>
              <a:buChar char="○"/>
              <a:defRPr/>
            </a:lvl2pPr>
            <a:lvl3pPr marL="1371600" lvl="2" indent="-304800">
              <a:spcBef>
                <a:spcPts val="1600"/>
              </a:spcBef>
              <a:spcAft>
                <a:spcPts val="0"/>
              </a:spcAft>
              <a:buSzPts val="1200"/>
              <a:buChar char="■"/>
              <a:defRPr/>
            </a:lvl3pPr>
            <a:lvl4pPr marL="1828800" lvl="3" indent="-304800">
              <a:spcBef>
                <a:spcPts val="1600"/>
              </a:spcBef>
              <a:spcAft>
                <a:spcPts val="0"/>
              </a:spcAft>
              <a:buSzPts val="1200"/>
              <a:buChar char="●"/>
              <a:defRPr/>
            </a:lvl4pPr>
            <a:lvl5pPr marL="2286000" lvl="4" indent="-304800">
              <a:spcBef>
                <a:spcPts val="1600"/>
              </a:spcBef>
              <a:spcAft>
                <a:spcPts val="0"/>
              </a:spcAft>
              <a:buSzPts val="1200"/>
              <a:buChar char="○"/>
              <a:defRPr/>
            </a:lvl5pPr>
            <a:lvl6pPr marL="2743200" lvl="5" indent="-304800">
              <a:spcBef>
                <a:spcPts val="1600"/>
              </a:spcBef>
              <a:spcAft>
                <a:spcPts val="0"/>
              </a:spcAft>
              <a:buSzPts val="1200"/>
              <a:buChar char="■"/>
              <a:defRPr/>
            </a:lvl6pPr>
            <a:lvl7pPr marL="3200400" lvl="6" indent="-304800">
              <a:spcBef>
                <a:spcPts val="1600"/>
              </a:spcBef>
              <a:spcAft>
                <a:spcPts val="0"/>
              </a:spcAft>
              <a:buSzPts val="1200"/>
              <a:buChar char="●"/>
              <a:defRPr/>
            </a:lvl7pPr>
            <a:lvl8pPr marL="3657600" lvl="7" indent="-304800">
              <a:spcBef>
                <a:spcPts val="1600"/>
              </a:spcBef>
              <a:spcAft>
                <a:spcPts val="0"/>
              </a:spcAft>
              <a:buSzPts val="1200"/>
              <a:buChar char="○"/>
              <a:defRPr/>
            </a:lvl8pPr>
            <a:lvl9pPr marL="4114800" lvl="8" indent="-304800">
              <a:spcBef>
                <a:spcPts val="1600"/>
              </a:spcBef>
              <a:spcAft>
                <a:spcPts val="1600"/>
              </a:spcAft>
              <a:buSzPts val="1200"/>
              <a:buChar char="■"/>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B9573E9D-30FF-9F43-B07B-89B38C9003EA}"/>
              </a:ext>
            </a:extLst>
          </p:cNvPr>
          <p:cNvCxnSpPr>
            <a:cxnSpLocks/>
          </p:cNvCxnSpPr>
          <p:nvPr/>
        </p:nvCxnSpPr>
        <p:spPr>
          <a:xfrm>
            <a:off x="677331" y="1392450"/>
            <a:ext cx="0" cy="11223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Google Shape;22;p3">
            <a:extLst>
              <a:ext uri="{FF2B5EF4-FFF2-40B4-BE49-F238E27FC236}">
                <a16:creationId xmlns:a16="http://schemas.microsoft.com/office/drawing/2014/main" id="{17FB2713-6A95-8F4D-BFEC-60BB0758DB86}"/>
              </a:ext>
            </a:extLst>
          </p:cNvPr>
          <p:cNvSpPr txBox="1">
            <a:spLocks noGrp="1"/>
          </p:cNvSpPr>
          <p:nvPr>
            <p:ph type="title"/>
          </p:nvPr>
        </p:nvSpPr>
        <p:spPr>
          <a:xfrm>
            <a:off x="730185" y="1392450"/>
            <a:ext cx="10784475" cy="1122300"/>
          </a:xfrm>
          <a:prstGeom prst="rect">
            <a:avLst/>
          </a:prstGeom>
          <a:solidFill>
            <a:schemeClr val="bg1"/>
          </a:solidFill>
        </p:spPr>
        <p:txBody>
          <a:bodyPr spcFirstLastPara="1" wrap="square" lIns="91425" tIns="91425" rIns="91425" bIns="91425" anchor="ctr" anchorCtr="0">
            <a:noAutofit/>
          </a:bodyPr>
          <a:lstStyle>
            <a:lvl1pPr marL="47625" lvl="0" indent="0" algn="l">
              <a:spcBef>
                <a:spcPts val="0"/>
              </a:spcBef>
              <a:spcAft>
                <a:spcPts val="0"/>
              </a:spcAft>
              <a:buSzPts val="3600"/>
              <a:buNone/>
              <a:tabLst/>
              <a:defRPr sz="32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a:p>
        </p:txBody>
      </p:sp>
      <p:sp>
        <p:nvSpPr>
          <p:cNvPr id="10" name="Shape 18">
            <a:extLst>
              <a:ext uri="{FF2B5EF4-FFF2-40B4-BE49-F238E27FC236}">
                <a16:creationId xmlns:a16="http://schemas.microsoft.com/office/drawing/2014/main" id="{635E2F9A-6386-F141-94EF-28A0B44CEAFF}"/>
              </a:ext>
            </a:extLst>
          </p:cNvPr>
          <p:cNvSpPr txBox="1"/>
          <p:nvPr/>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1" name="Shape 18">
            <a:extLst>
              <a:ext uri="{FF2B5EF4-FFF2-40B4-BE49-F238E27FC236}">
                <a16:creationId xmlns:a16="http://schemas.microsoft.com/office/drawing/2014/main" id="{81CA6B00-C43B-7146-8F7F-0ABCCAF5946C}"/>
              </a:ext>
            </a:extLst>
          </p:cNvPr>
          <p:cNvSpPr txBox="1"/>
          <p:nvPr/>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458140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Rectangle 6">
            <a:extLst>
              <a:ext uri="{FF2B5EF4-FFF2-40B4-BE49-F238E27FC236}">
                <a16:creationId xmlns:a16="http://schemas.microsoft.com/office/drawing/2014/main" id="{605883FE-3521-A2AC-71D4-ACCA23263DC0}"/>
              </a:ext>
            </a:extLst>
          </p:cNvPr>
          <p:cNvSpPr/>
          <p:nvPr userDrawn="1"/>
        </p:nvSpPr>
        <p:spPr>
          <a:xfrm>
            <a:off x="0" y="343826"/>
            <a:ext cx="677331" cy="1158875"/>
          </a:xfrm>
          <a:prstGeom prst="rect">
            <a:avLst/>
          </a:prstGeom>
          <a:solidFill>
            <a:srgbClr val="94E7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a:p>
        </p:txBody>
      </p:sp>
      <p:cxnSp>
        <p:nvCxnSpPr>
          <p:cNvPr id="8" name="Straight Connector 7">
            <a:extLst>
              <a:ext uri="{FF2B5EF4-FFF2-40B4-BE49-F238E27FC236}">
                <a16:creationId xmlns:a16="http://schemas.microsoft.com/office/drawing/2014/main" id="{4E609F63-C39E-5135-EC8E-C996C7645D82}"/>
              </a:ext>
            </a:extLst>
          </p:cNvPr>
          <p:cNvCxnSpPr>
            <a:cxnSpLocks/>
          </p:cNvCxnSpPr>
          <p:nvPr userDrawn="1"/>
        </p:nvCxnSpPr>
        <p:spPr>
          <a:xfrm>
            <a:off x="677331" y="348588"/>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Shape 18">
            <a:extLst>
              <a:ext uri="{FF2B5EF4-FFF2-40B4-BE49-F238E27FC236}">
                <a16:creationId xmlns:a16="http://schemas.microsoft.com/office/drawing/2014/main" id="{3AD8F8C0-D1D7-605D-D82F-0F8697F3FD6C}"/>
              </a:ext>
            </a:extLst>
          </p:cNvPr>
          <p:cNvSpPr txBox="1"/>
          <p:nvPr userDrawn="1"/>
        </p:nvSpPr>
        <p:spPr>
          <a:xfrm>
            <a:off x="11582400" y="6454711"/>
            <a:ext cx="499200" cy="26161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fld id="{00000000-1234-1234-1234-123412341234}" type="slidenum">
              <a:rPr lang="en-GB" sz="1000" b="0" i="0">
                <a:solidFill>
                  <a:schemeClr val="tx1"/>
                </a:solidFill>
                <a:latin typeface="Arial" panose="020B0604020202020204" pitchFamily="34" charset="0"/>
                <a:ea typeface="Arial"/>
                <a:cs typeface="Arial" panose="020B0604020202020204" pitchFamily="34" charset="0"/>
                <a:sym typeface="Arial"/>
              </a:rPr>
              <a:pPr marL="0" marR="0" lvl="0" indent="0" algn="r" rtl="0">
                <a:spcBef>
                  <a:spcPts val="0"/>
                </a:spcBef>
                <a:spcAft>
                  <a:spcPts val="0"/>
                </a:spcAft>
                <a:buNone/>
              </a:pPr>
              <a:t>‹#›</a:t>
            </a:fld>
            <a:endParaRPr sz="1000" b="0" i="0">
              <a:solidFill>
                <a:schemeClr val="tx1"/>
              </a:solidFill>
              <a:latin typeface="Arial" panose="020B0604020202020204" pitchFamily="34" charset="0"/>
              <a:ea typeface="Arial"/>
              <a:cs typeface="Arial" panose="020B0604020202020204" pitchFamily="34" charset="0"/>
              <a:sym typeface="Arial"/>
            </a:endParaRPr>
          </a:p>
        </p:txBody>
      </p:sp>
      <p:sp>
        <p:nvSpPr>
          <p:cNvPr id="10" name="Shape 18">
            <a:extLst>
              <a:ext uri="{FF2B5EF4-FFF2-40B4-BE49-F238E27FC236}">
                <a16:creationId xmlns:a16="http://schemas.microsoft.com/office/drawing/2014/main" id="{0B7C515C-D727-94F2-761E-08F4DE3D5798}"/>
              </a:ext>
            </a:extLst>
          </p:cNvPr>
          <p:cNvSpPr txBox="1"/>
          <p:nvPr userDrawn="1"/>
        </p:nvSpPr>
        <p:spPr>
          <a:xfrm>
            <a:off x="8395505" y="6454711"/>
            <a:ext cx="2806420" cy="261610"/>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US" sz="1000" b="0" dirty="0">
                <a:solidFill>
                  <a:schemeClr val="tx1"/>
                </a:solidFill>
                <a:latin typeface="Arial" panose="020B0604020202020204" pitchFamily="34" charset="0"/>
                <a:cs typeface="Arial" panose="020B0604020202020204" pitchFamily="34" charset="0"/>
              </a:rPr>
              <a:t>© Pearson Education 2024</a:t>
            </a:r>
          </a:p>
          <a:p>
            <a:pPr marL="0" marR="0" lvl="0" indent="0" algn="r" rtl="0">
              <a:spcBef>
                <a:spcPts val="0"/>
              </a:spcBef>
              <a:spcAft>
                <a:spcPts val="0"/>
              </a:spcAft>
              <a:buNone/>
            </a:pPr>
            <a:endParaRPr sz="1000" b="0" i="0" dirty="0">
              <a:solidFill>
                <a:schemeClr val="tx1"/>
              </a:solidFill>
              <a:latin typeface="Arial" panose="020B0604020202020204" pitchFamily="34" charset="0"/>
              <a:ea typeface="Arial"/>
              <a:cs typeface="Arial" panose="020B0604020202020204" pitchFamily="34" charset="0"/>
              <a:sym typeface="Arial"/>
            </a:endParaRPr>
          </a:p>
        </p:txBody>
      </p:sp>
    </p:spTree>
    <p:extLst>
      <p:ext uri="{BB962C8B-B14F-4D97-AF65-F5344CB8AC3E}">
        <p14:creationId xmlns:p14="http://schemas.microsoft.com/office/powerpoint/2010/main" val="14198009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End Scree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2F1967-F916-EA40-A82A-56670A3EEAD3}"/>
              </a:ext>
            </a:extLst>
          </p:cNvPr>
          <p:cNvPicPr>
            <a:picLocks noChangeAspect="1"/>
          </p:cNvPicPr>
          <p:nvPr/>
        </p:nvPicPr>
        <p:blipFill>
          <a:blip r:embed="rId2"/>
          <a:stretch>
            <a:fillRect/>
          </a:stretch>
        </p:blipFill>
        <p:spPr>
          <a:xfrm>
            <a:off x="4919461" y="2601000"/>
            <a:ext cx="2353077" cy="1656000"/>
          </a:xfrm>
          <a:prstGeom prst="rect">
            <a:avLst/>
          </a:prstGeom>
        </p:spPr>
      </p:pic>
    </p:spTree>
    <p:extLst>
      <p:ext uri="{BB962C8B-B14F-4D97-AF65-F5344CB8AC3E}">
        <p14:creationId xmlns:p14="http://schemas.microsoft.com/office/powerpoint/2010/main" val="3297753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bg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bg1"/>
                </a:solidFill>
                <a:latin typeface="Arial" panose="020B0604020202020204" pitchFamily="34" charset="0"/>
                <a:cs typeface="Arial" panose="020B0604020202020204" pitchFamily="34" charset="0"/>
              </a:rPr>
              <a:t>Mathematics in Context </a:t>
            </a:r>
            <a:r>
              <a:rPr lang="en-GB" sz="4800" b="0" i="0" dirty="0">
                <a:solidFill>
                  <a:schemeClr val="bg1"/>
                </a:solidFill>
                <a:effectLst/>
                <a:latin typeface="Arial" panose="020B0604020202020204" pitchFamily="34" charset="0"/>
              </a:rPr>
              <a:t>(Level 3 Core Maths)</a:t>
            </a:r>
            <a:endParaRPr lang="en-GB" sz="4800" dirty="0">
              <a:solidFill>
                <a:schemeClr val="bg1"/>
              </a:solidFill>
              <a:latin typeface="Arial" panose="020B0604020202020204" pitchFamily="34" charset="0"/>
              <a:cs typeface="Arial" panose="020B0604020202020204" pitchFamily="34" charset="0"/>
            </a:endParaRPr>
          </a:p>
          <a:p>
            <a:endParaRPr lang="en-US" sz="1800" dirty="0">
              <a:solidFill>
                <a:schemeClr val="bg1"/>
              </a:solidFill>
            </a:endParaRPr>
          </a:p>
        </p:txBody>
      </p:sp>
      <p:pic>
        <p:nvPicPr>
          <p:cNvPr id="25" name="Picture 24" descr="A group of ants on a plant&#10;&#10;Description automatically generated">
            <a:extLst>
              <a:ext uri="{FF2B5EF4-FFF2-40B4-BE49-F238E27FC236}">
                <a16:creationId xmlns:a16="http://schemas.microsoft.com/office/drawing/2014/main" id="{FCA636C0-EE1F-F244-7F89-78DB3E05BB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9501663">
            <a:off x="8560408" y="1557686"/>
            <a:ext cx="3802631" cy="5274000"/>
          </a:xfrm>
          <a:prstGeom prst="rect">
            <a:avLst/>
          </a:prstGeom>
        </p:spPr>
      </p:pic>
      <p:pic>
        <p:nvPicPr>
          <p:cNvPr id="28" name="Picture 27" descr="A blue and white logo&#10;&#10;Description automatically generated">
            <a:extLst>
              <a:ext uri="{FF2B5EF4-FFF2-40B4-BE49-F238E27FC236}">
                <a16:creationId xmlns:a16="http://schemas.microsoft.com/office/drawing/2014/main" id="{FFE90157-449B-388C-FCCC-B73037D5CD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3273699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00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bg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4" name="Picture 3" descr="A group of ants on a plant&#10;&#10;Description automatically generated">
            <a:extLst>
              <a:ext uri="{FF2B5EF4-FFF2-40B4-BE49-F238E27FC236}">
                <a16:creationId xmlns:a16="http://schemas.microsoft.com/office/drawing/2014/main" id="{EC612955-B8AA-66C1-DCE1-BA8B574DB9D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9555328">
            <a:off x="9930614" y="3639174"/>
            <a:ext cx="2362044" cy="3276000"/>
          </a:xfrm>
          <a:prstGeom prst="rect">
            <a:avLst/>
          </a:prstGeom>
        </p:spPr>
      </p:pic>
      <p:pic>
        <p:nvPicPr>
          <p:cNvPr id="3" name="Picture 2" descr="A blue and white logo&#10;&#10;Description automatically generated">
            <a:extLst>
              <a:ext uri="{FF2B5EF4-FFF2-40B4-BE49-F238E27FC236}">
                <a16:creationId xmlns:a16="http://schemas.microsoft.com/office/drawing/2014/main" id="{F98CD1A2-C357-41D2-725F-17C3C8B93E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922275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Further Mathematics</a:t>
            </a:r>
          </a:p>
          <a:p>
            <a:endParaRPr lang="en-US" sz="1800" dirty="0">
              <a:solidFill>
                <a:schemeClr val="tx1"/>
              </a:solidFill>
            </a:endParaRPr>
          </a:p>
        </p:txBody>
      </p:sp>
      <p:pic>
        <p:nvPicPr>
          <p:cNvPr id="6" name="Picture 5" descr="A picture containing graphical user interface&#10;&#10;Description automatically generated">
            <a:extLst>
              <a:ext uri="{FF2B5EF4-FFF2-40B4-BE49-F238E27FC236}">
                <a16:creationId xmlns:a16="http://schemas.microsoft.com/office/drawing/2014/main" id="{B4EBED24-550A-7704-8221-CC4559B84A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9" name="Picture 8" descr="A group of white paper snowflakes&#10;&#10;Description automatically generated with low confidence">
            <a:extLst>
              <a:ext uri="{FF2B5EF4-FFF2-40B4-BE49-F238E27FC236}">
                <a16:creationId xmlns:a16="http://schemas.microsoft.com/office/drawing/2014/main" id="{1FD98571-16A0-A60D-0C26-9576D4211E4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036759" y="2664894"/>
            <a:ext cx="4001291" cy="3983064"/>
          </a:xfrm>
          <a:prstGeom prst="rect">
            <a:avLst/>
          </a:prstGeom>
        </p:spPr>
      </p:pic>
    </p:spTree>
    <p:extLst>
      <p:ext uri="{BB962C8B-B14F-4D97-AF65-F5344CB8AC3E}">
        <p14:creationId xmlns:p14="http://schemas.microsoft.com/office/powerpoint/2010/main" val="3401560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F2D988-0B74-A787-FA5F-04C785BE3DAD}"/>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A picture containing graphical user interface&#10;&#10;Description automatically generated">
            <a:extLst>
              <a:ext uri="{FF2B5EF4-FFF2-40B4-BE49-F238E27FC236}">
                <a16:creationId xmlns:a16="http://schemas.microsoft.com/office/drawing/2014/main" id="{A0917949-C289-9A55-4B10-621DFA6F749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pic>
        <p:nvPicPr>
          <p:cNvPr id="4" name="Picture 3" descr="A group of white paper snowflakes&#10;&#10;Description automatically generated with low confidence">
            <a:extLst>
              <a:ext uri="{FF2B5EF4-FFF2-40B4-BE49-F238E27FC236}">
                <a16:creationId xmlns:a16="http://schemas.microsoft.com/office/drawing/2014/main" id="{C2C984FB-AD82-5C7F-4DC9-4A5D7A2A3D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12442" b="17128"/>
          <a:stretch/>
        </p:blipFill>
        <p:spPr>
          <a:xfrm>
            <a:off x="8535792" y="3161654"/>
            <a:ext cx="3502258" cy="3486304"/>
          </a:xfrm>
          <a:prstGeom prst="rect">
            <a:avLst/>
          </a:prstGeom>
        </p:spPr>
      </p:pic>
      <p:sp>
        <p:nvSpPr>
          <p:cNvPr id="12" name="Google Shape;22;p3">
            <a:extLst>
              <a:ext uri="{FF2B5EF4-FFF2-40B4-BE49-F238E27FC236}">
                <a16:creationId xmlns:a16="http://schemas.microsoft.com/office/drawing/2014/main" id="{95B5E5B5-3ECE-7A8D-4435-7E88092930D8}"/>
              </a:ext>
            </a:extLst>
          </p:cNvPr>
          <p:cNvSpPr txBox="1">
            <a:spLocks noGrp="1"/>
          </p:cNvSpPr>
          <p:nvPr>
            <p:ph type="title"/>
          </p:nvPr>
        </p:nvSpPr>
        <p:spPr>
          <a:xfrm>
            <a:off x="815652" y="2866708"/>
            <a:ext cx="8474960" cy="1124587"/>
          </a:xfrm>
          <a:prstGeom prst="rect">
            <a:avLst/>
          </a:prstGeom>
          <a:noFill/>
        </p:spPr>
        <p:txBody>
          <a:bodyPr spcFirstLastPara="1" wrap="square" lIns="91425" tIns="91425" rIns="91425" bIns="91425" anchor="ctr" anchorCtr="0">
            <a:noAutofit/>
          </a:bodyPr>
          <a:lstStyle>
            <a:lvl1pPr marL="11113" lvl="0" indent="1588" algn="l">
              <a:spcBef>
                <a:spcPts val="0"/>
              </a:spcBef>
              <a:spcAft>
                <a:spcPts val="0"/>
              </a:spcAft>
              <a:buSzPts val="3600"/>
              <a:buNone/>
              <a:tabLst/>
              <a:defRPr sz="4000" b="0" i="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Tree>
    <p:extLst>
      <p:ext uri="{BB962C8B-B14F-4D97-AF65-F5344CB8AC3E}">
        <p14:creationId xmlns:p14="http://schemas.microsoft.com/office/powerpoint/2010/main" val="2511745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E989A-0F9B-D30F-D1F0-DA8111D83CB3}"/>
              </a:ext>
            </a:extLst>
          </p:cNvPr>
          <p:cNvSpPr/>
          <p:nvPr userDrawn="1"/>
        </p:nvSpPr>
        <p:spPr>
          <a:xfrm>
            <a:off x="0" y="0"/>
            <a:ext cx="12192000" cy="6858000"/>
          </a:xfrm>
          <a:prstGeom prst="rect">
            <a:avLst/>
          </a:prstGeom>
          <a:solidFill>
            <a:srgbClr val="D0B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2">
            <a:extLst>
              <a:ext uri="{FF2B5EF4-FFF2-40B4-BE49-F238E27FC236}">
                <a16:creationId xmlns:a16="http://schemas.microsoft.com/office/drawing/2014/main" id="{8504BD88-9D82-63DD-8434-01888D905575}"/>
              </a:ext>
            </a:extLst>
          </p:cNvPr>
          <p:cNvSpPr>
            <a:spLocks noGrp="1"/>
          </p:cNvSpPr>
          <p:nvPr>
            <p:ph type="body" sz="quarter" idx="14" hasCustomPrompt="1"/>
          </p:nvPr>
        </p:nvSpPr>
        <p:spPr>
          <a:xfrm>
            <a:off x="815655" y="2905075"/>
            <a:ext cx="5551280" cy="2723565"/>
          </a:xfrm>
        </p:spPr>
        <p:txBody>
          <a:bodyPr>
            <a:normAutofit/>
          </a:bodyPr>
          <a:lstStyle>
            <a:lvl1pPr marL="50800" indent="0">
              <a:lnSpc>
                <a:spcPct val="100000"/>
              </a:lnSpc>
              <a:spcBef>
                <a:spcPts val="0"/>
              </a:spcBef>
              <a:buFontTx/>
              <a:buNone/>
              <a:defRPr sz="2400">
                <a:solidFill>
                  <a:schemeClr val="tx1"/>
                </a:solidFill>
                <a:latin typeface="Arial" panose="020B0604020202020204" pitchFamily="34" charset="0"/>
                <a:cs typeface="Arial" panose="020B0604020202020204" pitchFamily="34" charset="0"/>
              </a:defRPr>
            </a:lvl1pPr>
          </a:lstStyle>
          <a:p>
            <a:r>
              <a:rPr lang="en-GB" dirty="0"/>
              <a:t>Sub-heading text here</a:t>
            </a:r>
          </a:p>
        </p:txBody>
      </p:sp>
      <p:sp>
        <p:nvSpPr>
          <p:cNvPr id="13" name="TextBox 12">
            <a:extLst>
              <a:ext uri="{FF2B5EF4-FFF2-40B4-BE49-F238E27FC236}">
                <a16:creationId xmlns:a16="http://schemas.microsoft.com/office/drawing/2014/main" id="{664CDC9F-5B72-B423-97B0-5348328A8DC8}"/>
              </a:ext>
            </a:extLst>
          </p:cNvPr>
          <p:cNvSpPr txBox="1"/>
          <p:nvPr userDrawn="1"/>
        </p:nvSpPr>
        <p:spPr>
          <a:xfrm>
            <a:off x="815654" y="354916"/>
            <a:ext cx="10560692"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A Level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4800" dirty="0">
                <a:solidFill>
                  <a:schemeClr val="tx1"/>
                </a:solidFill>
                <a:latin typeface="Arial" panose="020B0604020202020204" pitchFamily="34" charset="0"/>
                <a:cs typeface="Arial" panose="020B0604020202020204" pitchFamily="34" charset="0"/>
              </a:rPr>
              <a:t>Mathematics</a:t>
            </a:r>
          </a:p>
          <a:p>
            <a:endParaRPr lang="en-US" sz="1800" dirty="0">
              <a:solidFill>
                <a:schemeClr val="tx1"/>
              </a:solidFill>
            </a:endParaRPr>
          </a:p>
        </p:txBody>
      </p:sp>
      <p:pic>
        <p:nvPicPr>
          <p:cNvPr id="4" name="Picture 3" descr="A picture containing origami&#10;&#10;Description automatically generated">
            <a:extLst>
              <a:ext uri="{FF2B5EF4-FFF2-40B4-BE49-F238E27FC236}">
                <a16:creationId xmlns:a16="http://schemas.microsoft.com/office/drawing/2014/main" id="{1D9AD42C-4735-CEF8-E754-03D062B113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46639" y="2669226"/>
            <a:ext cx="4691411" cy="3974400"/>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7113BE85-7FBA-A497-B33B-FA1C9D0CDD5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950" y="6054725"/>
            <a:ext cx="1571161" cy="720000"/>
          </a:xfrm>
          <a:prstGeom prst="rect">
            <a:avLst/>
          </a:prstGeom>
        </p:spPr>
      </p:pic>
    </p:spTree>
    <p:extLst>
      <p:ext uri="{BB962C8B-B14F-4D97-AF65-F5344CB8AC3E}">
        <p14:creationId xmlns:p14="http://schemas.microsoft.com/office/powerpoint/2010/main" val="2083012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theme" Target="../theme/theme7.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2733966777"/>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44" r:id="rId3"/>
    <p:sldLayoutId id="2147483745" r:id="rId4"/>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2609988953"/>
      </p:ext>
    </p:extLst>
  </p:cSld>
  <p:clrMap bg1="lt1" tx1="dk1" bg2="lt2" tx2="dk2" accent1="accent1" accent2="accent2" accent3="accent3" accent4="accent4" accent5="accent5" accent6="accent6" hlink="hlink" folHlink="folHlink"/>
  <p:sldLayoutIdLst>
    <p:sldLayoutId id="2147483747" r:id="rId1"/>
    <p:sldLayoutId id="2147483748"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1211160949"/>
      </p:ext>
    </p:extLst>
  </p:cSld>
  <p:clrMap bg1="lt1" tx1="dk1" bg2="lt2" tx2="dk2" accent1="accent1" accent2="accent2" accent3="accent3" accent4="accent4" accent5="accent5" accent6="accent6" hlink="hlink" folHlink="folHlink"/>
  <p:sldLayoutIdLst>
    <p:sldLayoutId id="2147483738" r:id="rId1"/>
    <p:sldLayoutId id="2147483739"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64D9A5-6515-4B7A-F128-9331E3F6D18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3BE55D1-2BF7-3705-79C4-6EA59749FE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5" name="Footer Placeholder 4">
            <a:extLst>
              <a:ext uri="{FF2B5EF4-FFF2-40B4-BE49-F238E27FC236}">
                <a16:creationId xmlns:a16="http://schemas.microsoft.com/office/drawing/2014/main" id="{0065980D-966A-DB56-AEF5-94A2E8CD3F1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37AA2EB1-5F7B-1CB1-F7FF-75666533DDD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solidFill>
              </a:defRPr>
            </a:lvl1pPr>
          </a:lstStyle>
          <a:p>
            <a:fld id="{A4773933-B802-D04C-8B58-89BAB8883B03}" type="slidenum">
              <a:rPr lang="en-US" smtClean="0"/>
              <a:pPr/>
              <a:t>‹#›</a:t>
            </a:fld>
            <a:endParaRPr lang="en-US"/>
          </a:p>
        </p:txBody>
      </p:sp>
      <p:sp>
        <p:nvSpPr>
          <p:cNvPr id="15" name="Date Placeholder 3">
            <a:extLst>
              <a:ext uri="{FF2B5EF4-FFF2-40B4-BE49-F238E27FC236}">
                <a16:creationId xmlns:a16="http://schemas.microsoft.com/office/drawing/2014/main" id="{0655F980-BA82-1C8D-ADFC-9A49B9AEE457}"/>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solidFill>
              </a:defRPr>
            </a:lvl1pPr>
          </a:lstStyle>
          <a:p>
            <a:fld id="{DD7E1B7D-76F9-CF4C-9C9A-54ACC223C70F}" type="datetimeFigureOut">
              <a:rPr lang="en-GB" smtClean="0"/>
              <a:pPr/>
              <a:t>24/09/2024</a:t>
            </a:fld>
            <a:endParaRPr lang="en-GB"/>
          </a:p>
        </p:txBody>
      </p:sp>
    </p:spTree>
    <p:extLst>
      <p:ext uri="{BB962C8B-B14F-4D97-AF65-F5344CB8AC3E}">
        <p14:creationId xmlns:p14="http://schemas.microsoft.com/office/powerpoint/2010/main" val="3708649948"/>
      </p:ext>
    </p:extLst>
  </p:cSld>
  <p:clrMap bg1="lt1" tx1="dk1" bg2="lt2" tx2="dk2" accent1="accent1" accent2="accent2" accent3="accent3" accent4="accent4" accent5="accent5" accent6="accent6" hlink="hlink" folHlink="folHlink"/>
  <p:sldLayoutIdLst>
    <p:sldLayoutId id="2147483741" r:id="rId1"/>
    <p:sldLayoutId id="2147483742" r:id="rId2"/>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90EDBE-A76A-6242-8A2B-8B3EE43A888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9968F-CA6F-4341-93C3-3DDEA4065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B547073-874E-1F4F-95E9-F3403D2A05F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7E1B7D-76F9-CF4C-9C9A-54ACC223C70F}" type="datetimeFigureOut">
              <a:rPr lang="en-GB" smtClean="0"/>
              <a:t>24/09/2024</a:t>
            </a:fld>
            <a:endParaRPr lang="en-GB"/>
          </a:p>
        </p:txBody>
      </p:sp>
      <p:sp>
        <p:nvSpPr>
          <p:cNvPr id="5" name="Footer Placeholder 4">
            <a:extLst>
              <a:ext uri="{FF2B5EF4-FFF2-40B4-BE49-F238E27FC236}">
                <a16:creationId xmlns:a16="http://schemas.microsoft.com/office/drawing/2014/main" id="{14494EFB-CE1F-6244-8DDE-2CCA7C9081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3A3C19-3535-DA48-B324-C069A6E8861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0434F-2283-BA44-8551-227C689F4F6B}" type="slidenum">
              <a:rPr lang="en-GB" smtClean="0"/>
              <a:t>‹#›</a:t>
            </a:fld>
            <a:endParaRPr lang="en-GB"/>
          </a:p>
        </p:txBody>
      </p:sp>
    </p:spTree>
    <p:extLst>
      <p:ext uri="{BB962C8B-B14F-4D97-AF65-F5344CB8AC3E}">
        <p14:creationId xmlns:p14="http://schemas.microsoft.com/office/powerpoint/2010/main" val="257754664"/>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42BFB8-EE7F-A240-BE30-18C641431018}"/>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BFA00FC3-2487-E742-9988-A70A64B4B3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
        <p:nvSpPr>
          <p:cNvPr id="4" name="Date Placeholder 3">
            <a:extLst>
              <a:ext uri="{FF2B5EF4-FFF2-40B4-BE49-F238E27FC236}">
                <a16:creationId xmlns:a16="http://schemas.microsoft.com/office/drawing/2014/main" id="{A2849436-AB5E-F74B-9F80-5F78C7371995}"/>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C2F6ED-ACB0-3643-9E33-A67347ED96BF}" type="datetimeFigureOut">
              <a:rPr lang="en-GB" smtClean="0"/>
              <a:t>24/09/2024</a:t>
            </a:fld>
            <a:endParaRPr lang="en-GB"/>
          </a:p>
        </p:txBody>
      </p:sp>
      <p:sp>
        <p:nvSpPr>
          <p:cNvPr id="5" name="Footer Placeholder 4">
            <a:extLst>
              <a:ext uri="{FF2B5EF4-FFF2-40B4-BE49-F238E27FC236}">
                <a16:creationId xmlns:a16="http://schemas.microsoft.com/office/drawing/2014/main" id="{2A0AE987-B8DF-3248-9911-BBDADB786E1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18F2AC1-1BA0-AD42-9018-E0CDF7D6C29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C3465F-38FD-0C4B-921E-73DFCBD91B02}" type="slidenum">
              <a:rPr lang="en-GB" smtClean="0"/>
              <a:t>‹#›</a:t>
            </a:fld>
            <a:endParaRPr lang="en-GB"/>
          </a:p>
        </p:txBody>
      </p:sp>
    </p:spTree>
    <p:extLst>
      <p:ext uri="{BB962C8B-B14F-4D97-AF65-F5344CB8AC3E}">
        <p14:creationId xmlns:p14="http://schemas.microsoft.com/office/powerpoint/2010/main" val="214886905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DF36777-1021-D149-BFED-01BBBA0873E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0821E-0CBF-384E-A496-9BBC17D16EE8}" type="datetimeFigureOut">
              <a:rPr lang="en-GB" smtClean="0"/>
              <a:t>24/09/2024</a:t>
            </a:fld>
            <a:endParaRPr lang="en-GB"/>
          </a:p>
        </p:txBody>
      </p:sp>
      <p:sp>
        <p:nvSpPr>
          <p:cNvPr id="5" name="Footer Placeholder 4">
            <a:extLst>
              <a:ext uri="{FF2B5EF4-FFF2-40B4-BE49-F238E27FC236}">
                <a16:creationId xmlns:a16="http://schemas.microsoft.com/office/drawing/2014/main" id="{DBDFFA5D-A216-BD43-B623-F62AA2EB3A96}"/>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A1C8DF-A5F9-8047-B0CD-7CABFFD74B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4870B-C49C-B84E-AF0A-55FF2C85D5C7}" type="slidenum">
              <a:rPr lang="en-GB" smtClean="0"/>
              <a:t>‹#›</a:t>
            </a:fld>
            <a:endParaRPr lang="en-GB"/>
          </a:p>
        </p:txBody>
      </p:sp>
      <p:sp>
        <p:nvSpPr>
          <p:cNvPr id="7" name="Title Placeholder 1">
            <a:extLst>
              <a:ext uri="{FF2B5EF4-FFF2-40B4-BE49-F238E27FC236}">
                <a16:creationId xmlns:a16="http://schemas.microsoft.com/office/drawing/2014/main" id="{7CEC358B-8855-2B97-4450-27A679E564A6}"/>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8" name="Text Placeholder 2">
            <a:extLst>
              <a:ext uri="{FF2B5EF4-FFF2-40B4-BE49-F238E27FC236}">
                <a16:creationId xmlns:a16="http://schemas.microsoft.com/office/drawing/2014/main" id="{B71C1758-0F29-FCA1-CEC7-C9F1FD9224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948820699"/>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918" r:id="rId14"/>
    <p:sldLayoutId id="2147483919" r:id="rId15"/>
    <p:sldLayoutId id="2147483920" r:id="rId16"/>
    <p:sldLayoutId id="2147483921" r:id="rId17"/>
    <p:sldLayoutId id="2147483922" r:id="rId18"/>
    <p:sldLayoutId id="2147483917" r:id="rId19"/>
  </p:sldLayoutIdLst>
  <p:txStyles>
    <p:title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spcAft>
          <a:spcPts val="6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3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1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slide" Target="slide5.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5.xml"/><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 Target="slide5.xml"/><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7.png"/><Relationship Id="rId9" Type="http://schemas.openxmlformats.org/officeDocument/2006/relationships/image" Target="../media/image43.pn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 Target="slide5.xml"/><Relationship Id="rId7"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7.png"/><Relationship Id="rId9"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5.xml"/><Relationship Id="rId1" Type="http://schemas.openxmlformats.org/officeDocument/2006/relationships/slideLayout" Target="../slideLayouts/slideLayout24.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slide" Target="slide5.xml"/><Relationship Id="rId7" Type="http://schemas.openxmlformats.org/officeDocument/2006/relationships/image" Target="../media/image53.png"/><Relationship Id="rId2" Type="http://schemas.openxmlformats.org/officeDocument/2006/relationships/image" Target="../media/image17.png"/><Relationship Id="rId1" Type="http://schemas.openxmlformats.org/officeDocument/2006/relationships/slideLayout" Target="../slideLayouts/slideLayout25.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0.png"/><Relationship Id="rId4" Type="http://schemas.openxmlformats.org/officeDocument/2006/relationships/image" Target="../media/image50.png"/><Relationship Id="rId9" Type="http://schemas.openxmlformats.org/officeDocument/2006/relationships/image" Target="../media/image55.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slide" Target="slide5.xml"/><Relationship Id="rId7" Type="http://schemas.openxmlformats.org/officeDocument/2006/relationships/image" Target="../media/image59.png"/><Relationship Id="rId2" Type="http://schemas.openxmlformats.org/officeDocument/2006/relationships/image" Target="../media/image17.png"/><Relationship Id="rId1" Type="http://schemas.openxmlformats.org/officeDocument/2006/relationships/slideLayout" Target="../slideLayouts/slideLayout2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slide" Target="slide5.xml"/><Relationship Id="rId7" Type="http://schemas.openxmlformats.org/officeDocument/2006/relationships/image" Target="../media/image64.png"/><Relationship Id="rId2" Type="http://schemas.openxmlformats.org/officeDocument/2006/relationships/image" Target="../media/image17.png"/><Relationship Id="rId1" Type="http://schemas.openxmlformats.org/officeDocument/2006/relationships/slideLayout" Target="../slideLayouts/slideLayout2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 Target="slide5.xml"/><Relationship Id="rId1" Type="http://schemas.openxmlformats.org/officeDocument/2006/relationships/slideLayout" Target="../slideLayouts/slideLayout24.xm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2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 Target="slide5.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 Id="rId2" Type="http://schemas.openxmlformats.org/officeDocument/2006/relationships/slide" Target="slide5.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9.xml"/><Relationship Id="rId1" Type="http://schemas.openxmlformats.org/officeDocument/2006/relationships/slideLayout" Target="../slideLayouts/slideLayout2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 Target="slide5.xml"/><Relationship Id="rId1" Type="http://schemas.openxmlformats.org/officeDocument/2006/relationships/slideLayout" Target="../slideLayouts/slideLayout26.xml"/><Relationship Id="rId5" Type="http://schemas.openxmlformats.org/officeDocument/2006/relationships/image" Target="../media/image84.png"/><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3.png"/></Relationships>
</file>

<file path=ppt/slides/_rels/slide4.xml.rels><?xml version="1.0" encoding="UTF-8" standalone="yes"?>
<Relationships xmlns="http://schemas.openxmlformats.org/package/2006/relationships"><Relationship Id="rId3" Type="http://schemas.openxmlformats.org/officeDocument/2006/relationships/hyperlink" Target="https://qualifications.pearson.com/en/qualifications/edexcel-a-levels/statistics-2017.coursematerials.html#filterQuery=category:Pearson-UK:Category%2FExam-materials&amp;filterQuery=category:Pearson-UK:Document-Type%2FMark-scheme" TargetMode="External"/><Relationship Id="rId7" Type="http://schemas.openxmlformats.org/officeDocument/2006/relationships/hyperlink" Target="https://mathsemporium.com/login/" TargetMode="External"/><Relationship Id="rId2" Type="http://schemas.openxmlformats.org/officeDocument/2006/relationships/hyperlink" Target="https://qualifications.pearson.com/en/qualifications/edexcel-a-levels/statistics-2017.coursematerials.html#filterQuery=category:Pearson-UK:Category%2FExam-materials&amp;filterQuery=category:Pearson-UK:Document-Type%2FQuestion-paper" TargetMode="External"/><Relationship Id="rId1" Type="http://schemas.openxmlformats.org/officeDocument/2006/relationships/slideLayout" Target="../slideLayouts/slideLayout32.xml"/><Relationship Id="rId6" Type="http://schemas.openxmlformats.org/officeDocument/2006/relationships/slide" Target="slide5.xml"/><Relationship Id="rId5" Type="http://schemas.openxmlformats.org/officeDocument/2006/relationships/hyperlink" Target="https://mathsemporium.com/category/gce-a-level-statistics/08-gce-statistics-grade-boundaries-skills-maps/" TargetMode="Externa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4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4.png"/></Relationships>
</file>

<file path=ppt/slides/_rels/slide4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3.png"/></Relationships>
</file>

<file path=ppt/slides/_rels/slide4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92.png"/><Relationship Id="rId5" Type="http://schemas.openxmlformats.org/officeDocument/2006/relationships/image" Target="../media/image84.png"/><Relationship Id="rId4" Type="http://schemas.openxmlformats.org/officeDocument/2006/relationships/image" Target="../media/image91.png"/></Relationships>
</file>

<file path=ppt/slides/_rels/slide4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83.png"/></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97.png"/><Relationship Id="rId2" Type="http://schemas.openxmlformats.org/officeDocument/2006/relationships/image" Target="../media/image17.png"/><Relationship Id="rId1" Type="http://schemas.openxmlformats.org/officeDocument/2006/relationships/slideLayout" Target="../slideLayouts/slideLayout26.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84.png"/></Relationships>
</file>

<file path=ppt/slides/_rels/slide4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slide" Target="slide5.xml"/><Relationship Id="rId1" Type="http://schemas.openxmlformats.org/officeDocument/2006/relationships/slideLayout" Target="../slideLayouts/slideLayout26.xml"/><Relationship Id="rId4" Type="http://schemas.openxmlformats.org/officeDocument/2006/relationships/hyperlink" Target="https://qualifications.pearson.com/en/qualifications/edexcel-a-levels/statistics-2017.coursematerials.html#filterQuery=category:Pearson-UK:Category%2FExam-materials&amp;filterQuery=category:Pearson-UK:Document-Type%2FExaminer-report" TargetMode="External"/></Relationships>
</file>

<file path=ppt/slides/_rels/slide4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slide" Target="slide5.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slide" Target="slide18.xml"/><Relationship Id="rId13" Type="http://schemas.openxmlformats.org/officeDocument/2006/relationships/slide" Target="slide28.xml"/><Relationship Id="rId18" Type="http://schemas.openxmlformats.org/officeDocument/2006/relationships/slide" Target="slide43.xml"/><Relationship Id="rId3" Type="http://schemas.openxmlformats.org/officeDocument/2006/relationships/slide" Target="slide12.xml"/><Relationship Id="rId21" Type="http://schemas.openxmlformats.org/officeDocument/2006/relationships/slide" Target="slide5.xml"/><Relationship Id="rId7" Type="http://schemas.openxmlformats.org/officeDocument/2006/relationships/slide" Target="slide16.xml"/><Relationship Id="rId12" Type="http://schemas.openxmlformats.org/officeDocument/2006/relationships/slide" Target="slide27.xml"/><Relationship Id="rId17" Type="http://schemas.openxmlformats.org/officeDocument/2006/relationships/slide" Target="slide41.xml"/><Relationship Id="rId25" Type="http://schemas.openxmlformats.org/officeDocument/2006/relationships/slide" Target="slide47.xml"/><Relationship Id="rId2" Type="http://schemas.openxmlformats.org/officeDocument/2006/relationships/slide" Target="slide6.xml"/><Relationship Id="rId16" Type="http://schemas.openxmlformats.org/officeDocument/2006/relationships/slide" Target="slide36.xml"/><Relationship Id="rId20" Type="http://schemas.openxmlformats.org/officeDocument/2006/relationships/slide" Target="slide46.xml"/><Relationship Id="rId1" Type="http://schemas.openxmlformats.org/officeDocument/2006/relationships/slideLayout" Target="../slideLayouts/slideLayout37.xml"/><Relationship Id="rId6" Type="http://schemas.openxmlformats.org/officeDocument/2006/relationships/slide" Target="slide15.xml"/><Relationship Id="rId11" Type="http://schemas.openxmlformats.org/officeDocument/2006/relationships/slide" Target="slide26.xml"/><Relationship Id="rId24" Type="http://schemas.openxmlformats.org/officeDocument/2006/relationships/slide" Target="slide29.xml"/><Relationship Id="rId5" Type="http://schemas.openxmlformats.org/officeDocument/2006/relationships/slide" Target="slide14.xml"/><Relationship Id="rId15" Type="http://schemas.openxmlformats.org/officeDocument/2006/relationships/slide" Target="slide39.xml"/><Relationship Id="rId23" Type="http://schemas.openxmlformats.org/officeDocument/2006/relationships/image" Target="../media/image14.png"/><Relationship Id="rId10" Type="http://schemas.openxmlformats.org/officeDocument/2006/relationships/slide" Target="slide25.xml"/><Relationship Id="rId19" Type="http://schemas.openxmlformats.org/officeDocument/2006/relationships/slide" Target="slide45.xml"/><Relationship Id="rId4" Type="http://schemas.openxmlformats.org/officeDocument/2006/relationships/slide" Target="slide13.xml"/><Relationship Id="rId9" Type="http://schemas.openxmlformats.org/officeDocument/2006/relationships/slide" Target="slide24.xml"/><Relationship Id="rId14" Type="http://schemas.openxmlformats.org/officeDocument/2006/relationships/slide" Target="slide30.xml"/><Relationship Id="rId22" Type="http://schemas.openxmlformats.org/officeDocument/2006/relationships/slide" Target="slide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5.xml"/><Relationship Id="rId1" Type="http://schemas.openxmlformats.org/officeDocument/2006/relationships/slideLayout" Target="../slideLayouts/slideLayout3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slide" Target="slide5.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F11D0-7F11-808A-67E1-212160A5A53C}"/>
              </a:ext>
            </a:extLst>
          </p:cNvPr>
          <p:cNvSpPr>
            <a:spLocks noGrp="1"/>
          </p:cNvSpPr>
          <p:nvPr>
            <p:ph type="title"/>
          </p:nvPr>
        </p:nvSpPr>
        <p:spPr>
          <a:xfrm>
            <a:off x="677106" y="594562"/>
            <a:ext cx="4753875" cy="1124587"/>
          </a:xfrm>
        </p:spPr>
        <p:txBody>
          <a:bodyPr/>
          <a:lstStyle/>
          <a:p>
            <a:r>
              <a:rPr lang="en-GB" dirty="0"/>
              <a:t>A Level Statistics</a:t>
            </a:r>
          </a:p>
        </p:txBody>
      </p:sp>
      <p:sp>
        <p:nvSpPr>
          <p:cNvPr id="5" name="TextBox 4">
            <a:extLst>
              <a:ext uri="{FF2B5EF4-FFF2-40B4-BE49-F238E27FC236}">
                <a16:creationId xmlns:a16="http://schemas.microsoft.com/office/drawing/2014/main" id="{E7519E8C-97E1-CEAA-386A-87ECB69929CC}"/>
              </a:ext>
            </a:extLst>
          </p:cNvPr>
          <p:cNvSpPr txBox="1"/>
          <p:nvPr/>
        </p:nvSpPr>
        <p:spPr>
          <a:xfrm>
            <a:off x="677106" y="3013501"/>
            <a:ext cx="6096000" cy="2308324"/>
          </a:xfrm>
          <a:prstGeom prst="rect">
            <a:avLst/>
          </a:prstGeom>
          <a:noFill/>
        </p:spPr>
        <p:txBody>
          <a:bodyPr wrap="square">
            <a:spAutoFit/>
          </a:bodyPr>
          <a:lstStyle/>
          <a:p>
            <a:pPr marL="5080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Summer 2024 Exemplar Material</a:t>
            </a:r>
          </a:p>
          <a:p>
            <a:pPr marL="50800" marR="0" lvl="0" indent="0" algn="l" defTabSz="914400" rtl="0" eaLnBrk="1" fontAlgn="auto" latinLnBrk="0" hangingPunct="1">
              <a:lnSpc>
                <a:spcPct val="100000"/>
              </a:lnSpc>
              <a:spcBef>
                <a:spcPts val="0"/>
              </a:spcBef>
              <a:spcAft>
                <a:spcPts val="0"/>
              </a:spcAft>
              <a:buClrTx/>
              <a:buSzTx/>
              <a:buFontTx/>
              <a:buNone/>
              <a:tabLst/>
              <a:defRPr/>
            </a:pPr>
            <a:endParaRPr lang="en-GB" sz="2400" b="1" dirty="0">
              <a:solidFill>
                <a:prstClr val="black"/>
              </a:solidFill>
              <a:latin typeface="Arial" panose="020B0604020202020204" pitchFamily="34" charset="0"/>
              <a:cs typeface="Arial" panose="020B0604020202020204" pitchFamily="34" charset="0"/>
            </a:endParaRPr>
          </a:p>
          <a:p>
            <a:pPr marL="5080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Senior Examiner’s feedback on student responses from 9ST0-02</a:t>
            </a:r>
          </a:p>
          <a:p>
            <a:pPr marL="5080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5080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99780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2 -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3290482269"/>
              </p:ext>
            </p:extLst>
          </p:nvPr>
        </p:nvGraphicFramePr>
        <p:xfrm>
          <a:off x="3733746" y="1563908"/>
          <a:ext cx="3561403" cy="462873"/>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462873">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3791766" y="1630660"/>
            <a:ext cx="314476" cy="330200"/>
          </a:xfrm>
          <a:prstGeom prst="rect">
            <a:avLst/>
          </a:prstGeom>
        </p:spPr>
      </p:pic>
      <p:pic>
        <p:nvPicPr>
          <p:cNvPr id="7" name="Picture 6" descr="A test paper with writing on it&#10;&#10;Description automatically generated">
            <a:extLst>
              <a:ext uri="{FF2B5EF4-FFF2-40B4-BE49-F238E27FC236}">
                <a16:creationId xmlns:a16="http://schemas.microsoft.com/office/drawing/2014/main" id="{0103A8B7-61D6-9CA6-C0C9-0D915E7DCDE8}"/>
              </a:ext>
            </a:extLst>
          </p:cNvPr>
          <p:cNvPicPr>
            <a:picLocks noChangeAspect="1"/>
          </p:cNvPicPr>
          <p:nvPr/>
        </p:nvPicPr>
        <p:blipFill>
          <a:blip r:embed="rId4"/>
          <a:stretch>
            <a:fillRect/>
          </a:stretch>
        </p:blipFill>
        <p:spPr>
          <a:xfrm>
            <a:off x="586847" y="2605741"/>
            <a:ext cx="4927600" cy="3403600"/>
          </a:xfrm>
          <a:prstGeom prst="rect">
            <a:avLst/>
          </a:prstGeom>
          <a:ln w="25400">
            <a:solidFill>
              <a:schemeClr val="accent1"/>
            </a:solidFill>
          </a:ln>
        </p:spPr>
      </p:pic>
      <p:pic>
        <p:nvPicPr>
          <p:cNvPr id="9" name="Picture 8" descr="A close-up of a piece of paper&#10;&#10;Description automatically generated">
            <a:extLst>
              <a:ext uri="{FF2B5EF4-FFF2-40B4-BE49-F238E27FC236}">
                <a16:creationId xmlns:a16="http://schemas.microsoft.com/office/drawing/2014/main" id="{6333A5EB-B748-E606-FE57-DC50A622A3E3}"/>
              </a:ext>
            </a:extLst>
          </p:cNvPr>
          <p:cNvPicPr>
            <a:picLocks noChangeAspect="1"/>
          </p:cNvPicPr>
          <p:nvPr/>
        </p:nvPicPr>
        <p:blipFill>
          <a:blip r:embed="rId5"/>
          <a:stretch>
            <a:fillRect/>
          </a:stretch>
        </p:blipFill>
        <p:spPr>
          <a:xfrm>
            <a:off x="6341783" y="2605742"/>
            <a:ext cx="4851400" cy="3239246"/>
          </a:xfrm>
          <a:prstGeom prst="rect">
            <a:avLst/>
          </a:prstGeom>
          <a:ln w="25400">
            <a:solidFill>
              <a:schemeClr val="accent1"/>
            </a:solidFill>
          </a:ln>
        </p:spPr>
      </p:pic>
      <p:sp>
        <p:nvSpPr>
          <p:cNvPr id="5" name="Rectangle: Rounded Corners 3">
            <a:hlinkClick r:id="rId6" action="ppaction://hlinksldjump"/>
            <a:extLst>
              <a:ext uri="{FF2B5EF4-FFF2-40B4-BE49-F238E27FC236}">
                <a16:creationId xmlns:a16="http://schemas.microsoft.com/office/drawing/2014/main" id="{C22B8171-0A2A-65FF-F178-FB209184604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142702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2 and Mark Scheme</a:t>
            </a:r>
          </a:p>
        </p:txBody>
      </p:sp>
      <p:sp>
        <p:nvSpPr>
          <p:cNvPr id="3" name="Rectangle: Rounded Corners 3">
            <a:hlinkClick r:id="rId2" action="ppaction://hlinksldjump"/>
            <a:extLst>
              <a:ext uri="{FF2B5EF4-FFF2-40B4-BE49-F238E27FC236}">
                <a16:creationId xmlns:a16="http://schemas.microsoft.com/office/drawing/2014/main" id="{E25FD714-5617-2551-FE93-29F75004E47C}"/>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questionnaire with text on it&#10;&#10;Description automatically generated">
            <a:extLst>
              <a:ext uri="{FF2B5EF4-FFF2-40B4-BE49-F238E27FC236}">
                <a16:creationId xmlns:a16="http://schemas.microsoft.com/office/drawing/2014/main" id="{8FFB0851-F45E-EA21-2BA9-9419C7B86054}"/>
              </a:ext>
            </a:extLst>
          </p:cNvPr>
          <p:cNvPicPr>
            <a:picLocks noChangeAspect="1"/>
          </p:cNvPicPr>
          <p:nvPr/>
        </p:nvPicPr>
        <p:blipFill>
          <a:blip r:embed="rId3"/>
          <a:stretch>
            <a:fillRect/>
          </a:stretch>
        </p:blipFill>
        <p:spPr>
          <a:xfrm>
            <a:off x="6405044" y="1176225"/>
            <a:ext cx="4971303" cy="5337950"/>
          </a:xfrm>
          <a:prstGeom prst="rect">
            <a:avLst/>
          </a:prstGeom>
          <a:ln w="25400">
            <a:solidFill>
              <a:schemeClr val="accent1"/>
            </a:solidFill>
          </a:ln>
        </p:spPr>
      </p:pic>
      <p:pic>
        <p:nvPicPr>
          <p:cNvPr id="10" name="Picture 9" descr="A paper with text and numbers&#10;&#10;Description automatically generated">
            <a:extLst>
              <a:ext uri="{FF2B5EF4-FFF2-40B4-BE49-F238E27FC236}">
                <a16:creationId xmlns:a16="http://schemas.microsoft.com/office/drawing/2014/main" id="{14FB5259-5C66-ECC7-58B6-68B45A54C6EB}"/>
              </a:ext>
            </a:extLst>
          </p:cNvPr>
          <p:cNvPicPr>
            <a:picLocks noChangeAspect="1"/>
          </p:cNvPicPr>
          <p:nvPr/>
        </p:nvPicPr>
        <p:blipFill>
          <a:blip r:embed="rId4"/>
          <a:stretch>
            <a:fillRect/>
          </a:stretch>
        </p:blipFill>
        <p:spPr>
          <a:xfrm>
            <a:off x="299625" y="1170750"/>
            <a:ext cx="4559246" cy="5638800"/>
          </a:xfrm>
          <a:prstGeom prst="rect">
            <a:avLst/>
          </a:prstGeom>
          <a:ln w="25400">
            <a:solidFill>
              <a:schemeClr val="accent1"/>
            </a:solidFill>
          </a:ln>
        </p:spPr>
      </p:pic>
    </p:spTree>
    <p:extLst>
      <p:ext uri="{BB962C8B-B14F-4D97-AF65-F5344CB8AC3E}">
        <p14:creationId xmlns:p14="http://schemas.microsoft.com/office/powerpoint/2010/main" val="2783630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838158635"/>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and numbers&#10;&#10;Description automatically generated">
            <a:extLst>
              <a:ext uri="{FF2B5EF4-FFF2-40B4-BE49-F238E27FC236}">
                <a16:creationId xmlns:a16="http://schemas.microsoft.com/office/drawing/2014/main" id="{72403326-D7CE-7CD3-2729-A197B183A308}"/>
              </a:ext>
            </a:extLst>
          </p:cNvPr>
          <p:cNvPicPr>
            <a:picLocks noChangeAspect="1"/>
          </p:cNvPicPr>
          <p:nvPr/>
        </p:nvPicPr>
        <p:blipFill>
          <a:blip r:embed="rId4"/>
          <a:stretch>
            <a:fillRect/>
          </a:stretch>
        </p:blipFill>
        <p:spPr>
          <a:xfrm>
            <a:off x="195140" y="896471"/>
            <a:ext cx="3655059" cy="3747246"/>
          </a:xfrm>
          <a:prstGeom prst="rect">
            <a:avLst/>
          </a:prstGeom>
          <a:ln w="25400">
            <a:noFill/>
          </a:ln>
        </p:spPr>
      </p:pic>
      <p:pic>
        <p:nvPicPr>
          <p:cNvPr id="9" name="Picture 8" descr="A close-up of a paper&#10;&#10;Description automatically generated">
            <a:extLst>
              <a:ext uri="{FF2B5EF4-FFF2-40B4-BE49-F238E27FC236}">
                <a16:creationId xmlns:a16="http://schemas.microsoft.com/office/drawing/2014/main" id="{EA986485-3AEB-4019-21DC-99783539F760}"/>
              </a:ext>
            </a:extLst>
          </p:cNvPr>
          <p:cNvPicPr>
            <a:picLocks noChangeAspect="1"/>
          </p:cNvPicPr>
          <p:nvPr/>
        </p:nvPicPr>
        <p:blipFill>
          <a:blip r:embed="rId5"/>
          <a:stretch>
            <a:fillRect/>
          </a:stretch>
        </p:blipFill>
        <p:spPr>
          <a:xfrm>
            <a:off x="4013980" y="1269999"/>
            <a:ext cx="3964608" cy="2835835"/>
          </a:xfrm>
          <a:prstGeom prst="rect">
            <a:avLst/>
          </a:prstGeom>
        </p:spPr>
      </p:pic>
      <p:pic>
        <p:nvPicPr>
          <p:cNvPr id="34" name="Picture 33" descr="A close-up of a notebook&#10;&#10;Description automatically generated">
            <a:extLst>
              <a:ext uri="{FF2B5EF4-FFF2-40B4-BE49-F238E27FC236}">
                <a16:creationId xmlns:a16="http://schemas.microsoft.com/office/drawing/2014/main" id="{1AB70DB7-3BE6-5F79-F37D-C7EFC673A5E5}"/>
              </a:ext>
            </a:extLst>
          </p:cNvPr>
          <p:cNvPicPr>
            <a:picLocks noChangeAspect="1"/>
          </p:cNvPicPr>
          <p:nvPr/>
        </p:nvPicPr>
        <p:blipFill>
          <a:blip r:embed="rId6"/>
          <a:stretch>
            <a:fillRect/>
          </a:stretch>
        </p:blipFill>
        <p:spPr>
          <a:xfrm>
            <a:off x="8078925" y="946628"/>
            <a:ext cx="3854491" cy="3712689"/>
          </a:xfrm>
          <a:prstGeom prst="rect">
            <a:avLst/>
          </a:prstGeom>
        </p:spPr>
      </p:pic>
      <p:sp>
        <p:nvSpPr>
          <p:cNvPr id="35" name="TextBox 34">
            <a:extLst>
              <a:ext uri="{FF2B5EF4-FFF2-40B4-BE49-F238E27FC236}">
                <a16:creationId xmlns:a16="http://schemas.microsoft.com/office/drawing/2014/main" id="{F00106BB-30C3-05FD-A8B7-8BC1D3B5A0F8}"/>
              </a:ext>
            </a:extLst>
          </p:cNvPr>
          <p:cNvSpPr txBox="1"/>
          <p:nvPr/>
        </p:nvSpPr>
        <p:spPr>
          <a:xfrm>
            <a:off x="195140" y="5048797"/>
            <a:ext cx="2243260" cy="323165"/>
          </a:xfrm>
          <a:prstGeom prst="rect">
            <a:avLst/>
          </a:prstGeom>
          <a:solidFill>
            <a:schemeClr val="accent2">
              <a:lumMod val="20000"/>
              <a:lumOff val="80000"/>
            </a:schemeClr>
          </a:solidFill>
        </p:spPr>
        <p:txBody>
          <a:bodyPr wrap="square" rtlCol="0">
            <a:spAutoFit/>
          </a:bodyPr>
          <a:lstStyle/>
          <a:p>
            <a:r>
              <a:rPr lang="en-GB" sz="1500" dirty="0"/>
              <a:t>B0: Incorrect hypotheses</a:t>
            </a:r>
          </a:p>
        </p:txBody>
      </p:sp>
      <p:sp>
        <p:nvSpPr>
          <p:cNvPr id="36" name="Rectangle: Rounded Corners 26">
            <a:extLst>
              <a:ext uri="{FF2B5EF4-FFF2-40B4-BE49-F238E27FC236}">
                <a16:creationId xmlns:a16="http://schemas.microsoft.com/office/drawing/2014/main" id="{7A9544A7-8A27-A575-37F6-86CC51B645AE}"/>
              </a:ext>
            </a:extLst>
          </p:cNvPr>
          <p:cNvSpPr/>
          <p:nvPr/>
        </p:nvSpPr>
        <p:spPr>
          <a:xfrm>
            <a:off x="7310780" y="164694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7" name="TextBox 36">
            <a:extLst>
              <a:ext uri="{FF2B5EF4-FFF2-40B4-BE49-F238E27FC236}">
                <a16:creationId xmlns:a16="http://schemas.microsoft.com/office/drawing/2014/main" id="{6ACCC457-3AAA-F206-85B2-4A5615969559}"/>
              </a:ext>
            </a:extLst>
          </p:cNvPr>
          <p:cNvSpPr txBox="1"/>
          <p:nvPr/>
        </p:nvSpPr>
        <p:spPr>
          <a:xfrm>
            <a:off x="195140" y="5730876"/>
            <a:ext cx="3548641" cy="553998"/>
          </a:xfrm>
          <a:prstGeom prst="rect">
            <a:avLst/>
          </a:prstGeom>
          <a:solidFill>
            <a:schemeClr val="accent2">
              <a:lumMod val="20000"/>
              <a:lumOff val="80000"/>
            </a:schemeClr>
          </a:solidFill>
        </p:spPr>
        <p:txBody>
          <a:bodyPr wrap="square" rtlCol="0">
            <a:spAutoFit/>
          </a:bodyPr>
          <a:lstStyle/>
          <a:p>
            <a:r>
              <a:rPr lang="en-GB" sz="1500" dirty="0"/>
              <a:t>B0: Did not calculate the number of under 18s who agreed with the statement</a:t>
            </a:r>
          </a:p>
        </p:txBody>
      </p:sp>
      <p:sp>
        <p:nvSpPr>
          <p:cNvPr id="38" name="Rectangle: Rounded Corners 26">
            <a:extLst>
              <a:ext uri="{FF2B5EF4-FFF2-40B4-BE49-F238E27FC236}">
                <a16:creationId xmlns:a16="http://schemas.microsoft.com/office/drawing/2014/main" id="{347BADB0-BFB3-D7B3-C014-71EF90E8BE58}"/>
              </a:ext>
            </a:extLst>
          </p:cNvPr>
          <p:cNvSpPr/>
          <p:nvPr/>
        </p:nvSpPr>
        <p:spPr>
          <a:xfrm>
            <a:off x="5882081" y="230293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9" name="TextBox 38">
            <a:extLst>
              <a:ext uri="{FF2B5EF4-FFF2-40B4-BE49-F238E27FC236}">
                <a16:creationId xmlns:a16="http://schemas.microsoft.com/office/drawing/2014/main" id="{C32BADF8-AEE5-718D-D9EA-C2A2E254EAA0}"/>
              </a:ext>
            </a:extLst>
          </p:cNvPr>
          <p:cNvSpPr txBox="1"/>
          <p:nvPr/>
        </p:nvSpPr>
        <p:spPr>
          <a:xfrm>
            <a:off x="3927153" y="4125467"/>
            <a:ext cx="4151772" cy="1477328"/>
          </a:xfrm>
          <a:prstGeom prst="rect">
            <a:avLst/>
          </a:prstGeom>
          <a:solidFill>
            <a:schemeClr val="accent2">
              <a:lumMod val="20000"/>
              <a:lumOff val="80000"/>
            </a:schemeClr>
          </a:solidFill>
        </p:spPr>
        <p:txBody>
          <a:bodyPr wrap="square" rtlCol="0">
            <a:spAutoFit/>
          </a:bodyPr>
          <a:lstStyle/>
          <a:p>
            <a:r>
              <a:rPr lang="en-GB" sz="1500" dirty="0"/>
              <a:t>M0: Although the normal distribution was calculated correctly, this was not awarded as the most complete method used was alternative method 2. In this mark scheme this was awarded for the correct numerator, which this candidate did not have</a:t>
            </a:r>
          </a:p>
        </p:txBody>
      </p:sp>
      <p:sp>
        <p:nvSpPr>
          <p:cNvPr id="40" name="Rectangle: Rounded Corners 26">
            <a:extLst>
              <a:ext uri="{FF2B5EF4-FFF2-40B4-BE49-F238E27FC236}">
                <a16:creationId xmlns:a16="http://schemas.microsoft.com/office/drawing/2014/main" id="{DABEB86B-C07C-13C3-323E-0FDA3DFDFF6B}"/>
              </a:ext>
            </a:extLst>
          </p:cNvPr>
          <p:cNvSpPr/>
          <p:nvPr/>
        </p:nvSpPr>
        <p:spPr>
          <a:xfrm>
            <a:off x="9057275" y="63349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41" name="TextBox 40">
            <a:extLst>
              <a:ext uri="{FF2B5EF4-FFF2-40B4-BE49-F238E27FC236}">
                <a16:creationId xmlns:a16="http://schemas.microsoft.com/office/drawing/2014/main" id="{FFB38096-F4E8-86EB-1C2D-ED14932360DE}"/>
              </a:ext>
            </a:extLst>
          </p:cNvPr>
          <p:cNvSpPr txBox="1"/>
          <p:nvPr/>
        </p:nvSpPr>
        <p:spPr>
          <a:xfrm>
            <a:off x="3976058" y="5838439"/>
            <a:ext cx="3548641" cy="553998"/>
          </a:xfrm>
          <a:prstGeom prst="rect">
            <a:avLst/>
          </a:prstGeom>
          <a:solidFill>
            <a:schemeClr val="tx2">
              <a:lumMod val="20000"/>
              <a:lumOff val="80000"/>
            </a:schemeClr>
          </a:solidFill>
        </p:spPr>
        <p:txBody>
          <a:bodyPr wrap="square" rtlCol="0">
            <a:spAutoFit/>
          </a:bodyPr>
          <a:lstStyle/>
          <a:p>
            <a:r>
              <a:rPr lang="en-GB" sz="1500" dirty="0"/>
              <a:t>M1: Correct denominator for alternative method 2</a:t>
            </a:r>
          </a:p>
        </p:txBody>
      </p:sp>
      <p:sp>
        <p:nvSpPr>
          <p:cNvPr id="42" name="Rectangle: Rounded Corners 26">
            <a:extLst>
              <a:ext uri="{FF2B5EF4-FFF2-40B4-BE49-F238E27FC236}">
                <a16:creationId xmlns:a16="http://schemas.microsoft.com/office/drawing/2014/main" id="{987C3ACD-3FF0-F36A-96AE-34C73F81DA11}"/>
              </a:ext>
            </a:extLst>
          </p:cNvPr>
          <p:cNvSpPr/>
          <p:nvPr/>
        </p:nvSpPr>
        <p:spPr>
          <a:xfrm>
            <a:off x="9294971" y="164694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3" name="TextBox 42">
            <a:extLst>
              <a:ext uri="{FF2B5EF4-FFF2-40B4-BE49-F238E27FC236}">
                <a16:creationId xmlns:a16="http://schemas.microsoft.com/office/drawing/2014/main" id="{97DEC0E2-7F49-CD5A-0FFD-29BA2489C55C}"/>
              </a:ext>
            </a:extLst>
          </p:cNvPr>
          <p:cNvSpPr txBox="1"/>
          <p:nvPr/>
        </p:nvSpPr>
        <p:spPr>
          <a:xfrm>
            <a:off x="8295293" y="4715213"/>
            <a:ext cx="3548641" cy="1015663"/>
          </a:xfrm>
          <a:prstGeom prst="rect">
            <a:avLst/>
          </a:prstGeom>
          <a:solidFill>
            <a:schemeClr val="tx2">
              <a:lumMod val="20000"/>
              <a:lumOff val="80000"/>
            </a:schemeClr>
          </a:solidFill>
        </p:spPr>
        <p:txBody>
          <a:bodyPr wrap="square" rtlCol="0">
            <a:spAutoFit/>
          </a:bodyPr>
          <a:lstStyle/>
          <a:p>
            <a:r>
              <a:rPr lang="en-GB" sz="1500" dirty="0"/>
              <a:t>M1: Did have a reasonable attempt at a reasonable hypothesis test and correctly compared their test statistic with their critical value</a:t>
            </a:r>
          </a:p>
        </p:txBody>
      </p:sp>
      <p:sp>
        <p:nvSpPr>
          <p:cNvPr id="44" name="Rectangle: Rounded Corners 26">
            <a:extLst>
              <a:ext uri="{FF2B5EF4-FFF2-40B4-BE49-F238E27FC236}">
                <a16:creationId xmlns:a16="http://schemas.microsoft.com/office/drawing/2014/main" id="{B3371B18-BF90-4BAC-ADBB-CF9523A0B0C8}"/>
              </a:ext>
            </a:extLst>
          </p:cNvPr>
          <p:cNvSpPr/>
          <p:nvPr/>
        </p:nvSpPr>
        <p:spPr>
          <a:xfrm>
            <a:off x="8295293" y="391334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45" name="TextBox 44">
            <a:extLst>
              <a:ext uri="{FF2B5EF4-FFF2-40B4-BE49-F238E27FC236}">
                <a16:creationId xmlns:a16="http://schemas.microsoft.com/office/drawing/2014/main" id="{06A238CB-1D35-053B-0134-64E8B8D047ED}"/>
              </a:ext>
            </a:extLst>
          </p:cNvPr>
          <p:cNvSpPr txBox="1"/>
          <p:nvPr/>
        </p:nvSpPr>
        <p:spPr>
          <a:xfrm>
            <a:off x="7518208" y="5892459"/>
            <a:ext cx="4439613" cy="784830"/>
          </a:xfrm>
          <a:prstGeom prst="rect">
            <a:avLst/>
          </a:prstGeom>
          <a:solidFill>
            <a:schemeClr val="accent2">
              <a:lumMod val="20000"/>
              <a:lumOff val="80000"/>
            </a:schemeClr>
          </a:solidFill>
        </p:spPr>
        <p:txBody>
          <a:bodyPr wrap="square" rtlCol="0">
            <a:spAutoFit/>
          </a:bodyPr>
          <a:lstStyle/>
          <a:p>
            <a:r>
              <a:rPr lang="en-GB" sz="1500" dirty="0"/>
              <a:t>E0: Conclusion has context based on the information from the question but this final mark was dependent on correct test statistic and critical value</a:t>
            </a:r>
          </a:p>
        </p:txBody>
      </p:sp>
      <p:sp>
        <p:nvSpPr>
          <p:cNvPr id="48" name="Rectangle: Rounded Corners 26">
            <a:extLst>
              <a:ext uri="{FF2B5EF4-FFF2-40B4-BE49-F238E27FC236}">
                <a16:creationId xmlns:a16="http://schemas.microsoft.com/office/drawing/2014/main" id="{5550FBBC-84FC-7410-76D5-93A942C9D656}"/>
              </a:ext>
            </a:extLst>
          </p:cNvPr>
          <p:cNvSpPr/>
          <p:nvPr/>
        </p:nvSpPr>
        <p:spPr>
          <a:xfrm>
            <a:off x="11691758" y="401302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49" name="Rectangle: Rounded Corners 6">
            <a:extLst>
              <a:ext uri="{FF2B5EF4-FFF2-40B4-BE49-F238E27FC236}">
                <a16:creationId xmlns:a16="http://schemas.microsoft.com/office/drawing/2014/main" id="{43D76EB4-84F9-9DF4-537A-A17EB50282AE}"/>
              </a:ext>
            </a:extLst>
          </p:cNvPr>
          <p:cNvSpPr/>
          <p:nvPr/>
        </p:nvSpPr>
        <p:spPr>
          <a:xfrm>
            <a:off x="7718035" y="23439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2/6</a:t>
            </a:r>
          </a:p>
        </p:txBody>
      </p:sp>
      <p:sp>
        <p:nvSpPr>
          <p:cNvPr id="50" name="Rectangle: Rounded Corners 6">
            <a:extLst>
              <a:ext uri="{FF2B5EF4-FFF2-40B4-BE49-F238E27FC236}">
                <a16:creationId xmlns:a16="http://schemas.microsoft.com/office/drawing/2014/main" id="{4736E567-7000-87B6-4B6C-EEB1B388C750}"/>
              </a:ext>
            </a:extLst>
          </p:cNvPr>
          <p:cNvSpPr/>
          <p:nvPr/>
        </p:nvSpPr>
        <p:spPr>
          <a:xfrm>
            <a:off x="10991764" y="67845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2/6</a:t>
            </a:r>
          </a:p>
        </p:txBody>
      </p:sp>
    </p:spTree>
    <p:extLst>
      <p:ext uri="{BB962C8B-B14F-4D97-AF65-F5344CB8AC3E}">
        <p14:creationId xmlns:p14="http://schemas.microsoft.com/office/powerpoint/2010/main" val="327909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8" grpId="0" animBg="1"/>
      <p:bldP spid="49" grpId="0" animBg="1"/>
      <p:bldP spid="5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573238062"/>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and numbers&#10;&#10;Description automatically generated">
            <a:extLst>
              <a:ext uri="{FF2B5EF4-FFF2-40B4-BE49-F238E27FC236}">
                <a16:creationId xmlns:a16="http://schemas.microsoft.com/office/drawing/2014/main" id="{FE61B733-352D-4CBD-1A09-2FB1D4B8A16D}"/>
              </a:ext>
            </a:extLst>
          </p:cNvPr>
          <p:cNvPicPr>
            <a:picLocks noChangeAspect="1"/>
          </p:cNvPicPr>
          <p:nvPr/>
        </p:nvPicPr>
        <p:blipFill>
          <a:blip r:embed="rId4"/>
          <a:stretch>
            <a:fillRect/>
          </a:stretch>
        </p:blipFill>
        <p:spPr>
          <a:xfrm>
            <a:off x="195140" y="805103"/>
            <a:ext cx="3655059" cy="3747246"/>
          </a:xfrm>
          <a:prstGeom prst="rect">
            <a:avLst/>
          </a:prstGeom>
          <a:ln w="25400">
            <a:noFill/>
          </a:ln>
        </p:spPr>
      </p:pic>
      <p:pic>
        <p:nvPicPr>
          <p:cNvPr id="7" name="Picture 6" descr="A close-up of a math problem&#10;&#10;Description automatically generated">
            <a:extLst>
              <a:ext uri="{FF2B5EF4-FFF2-40B4-BE49-F238E27FC236}">
                <a16:creationId xmlns:a16="http://schemas.microsoft.com/office/drawing/2014/main" id="{715A15DD-7F41-2DE2-BB56-3304D8E47018}"/>
              </a:ext>
            </a:extLst>
          </p:cNvPr>
          <p:cNvPicPr>
            <a:picLocks noChangeAspect="1"/>
          </p:cNvPicPr>
          <p:nvPr/>
        </p:nvPicPr>
        <p:blipFill>
          <a:blip r:embed="rId5"/>
          <a:stretch>
            <a:fillRect/>
          </a:stretch>
        </p:blipFill>
        <p:spPr>
          <a:xfrm>
            <a:off x="4672263" y="1132480"/>
            <a:ext cx="6441929" cy="2241176"/>
          </a:xfrm>
          <a:prstGeom prst="rect">
            <a:avLst/>
          </a:prstGeom>
        </p:spPr>
      </p:pic>
      <p:pic>
        <p:nvPicPr>
          <p:cNvPr id="9" name="Picture 8" descr="A close-up of a note&#10;&#10;Description automatically generated">
            <a:extLst>
              <a:ext uri="{FF2B5EF4-FFF2-40B4-BE49-F238E27FC236}">
                <a16:creationId xmlns:a16="http://schemas.microsoft.com/office/drawing/2014/main" id="{EDF54CD7-5399-9885-BB4D-C807294FA5FC}"/>
              </a:ext>
            </a:extLst>
          </p:cNvPr>
          <p:cNvPicPr>
            <a:picLocks noChangeAspect="1"/>
          </p:cNvPicPr>
          <p:nvPr/>
        </p:nvPicPr>
        <p:blipFill>
          <a:blip r:embed="rId6"/>
          <a:stretch>
            <a:fillRect/>
          </a:stretch>
        </p:blipFill>
        <p:spPr>
          <a:xfrm>
            <a:off x="4672263" y="3353855"/>
            <a:ext cx="6441928" cy="1314076"/>
          </a:xfrm>
          <a:prstGeom prst="rect">
            <a:avLst/>
          </a:prstGeom>
        </p:spPr>
      </p:pic>
      <p:sp>
        <p:nvSpPr>
          <p:cNvPr id="10" name="TextBox 9">
            <a:extLst>
              <a:ext uri="{FF2B5EF4-FFF2-40B4-BE49-F238E27FC236}">
                <a16:creationId xmlns:a16="http://schemas.microsoft.com/office/drawing/2014/main" id="{43F412F9-DF7C-B69D-12E1-E598109A087A}"/>
              </a:ext>
            </a:extLst>
          </p:cNvPr>
          <p:cNvSpPr txBox="1"/>
          <p:nvPr/>
        </p:nvSpPr>
        <p:spPr>
          <a:xfrm>
            <a:off x="201684" y="4743076"/>
            <a:ext cx="3655058" cy="553998"/>
          </a:xfrm>
          <a:prstGeom prst="rect">
            <a:avLst/>
          </a:prstGeom>
          <a:solidFill>
            <a:schemeClr val="tx2">
              <a:lumMod val="20000"/>
              <a:lumOff val="80000"/>
            </a:schemeClr>
          </a:solidFill>
        </p:spPr>
        <p:txBody>
          <a:bodyPr wrap="square" rtlCol="0">
            <a:spAutoFit/>
          </a:bodyPr>
          <a:lstStyle/>
          <a:p>
            <a:r>
              <a:rPr lang="en-GB" sz="1500" dirty="0"/>
              <a:t>B1: Correct hypotheses in terms of proportion and that it is a single sample test</a:t>
            </a:r>
          </a:p>
        </p:txBody>
      </p:sp>
      <p:sp>
        <p:nvSpPr>
          <p:cNvPr id="11" name="Rectangle: Rounded Corners 26">
            <a:extLst>
              <a:ext uri="{FF2B5EF4-FFF2-40B4-BE49-F238E27FC236}">
                <a16:creationId xmlns:a16="http://schemas.microsoft.com/office/drawing/2014/main" id="{395A292C-7578-EE6D-326B-70D50661299E}"/>
              </a:ext>
            </a:extLst>
          </p:cNvPr>
          <p:cNvSpPr/>
          <p:nvPr/>
        </p:nvSpPr>
        <p:spPr>
          <a:xfrm>
            <a:off x="5668162" y="82491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2" name="TextBox 11">
            <a:extLst>
              <a:ext uri="{FF2B5EF4-FFF2-40B4-BE49-F238E27FC236}">
                <a16:creationId xmlns:a16="http://schemas.microsoft.com/office/drawing/2014/main" id="{872F653C-6F46-672E-7986-D227B66D5841}"/>
              </a:ext>
            </a:extLst>
          </p:cNvPr>
          <p:cNvSpPr txBox="1"/>
          <p:nvPr/>
        </p:nvSpPr>
        <p:spPr>
          <a:xfrm>
            <a:off x="201684" y="5727045"/>
            <a:ext cx="3548641" cy="784830"/>
          </a:xfrm>
          <a:prstGeom prst="rect">
            <a:avLst/>
          </a:prstGeom>
          <a:solidFill>
            <a:schemeClr val="tx2">
              <a:lumMod val="20000"/>
              <a:lumOff val="80000"/>
            </a:schemeClr>
          </a:solidFill>
        </p:spPr>
        <p:txBody>
          <a:bodyPr wrap="square" rtlCol="0">
            <a:spAutoFit/>
          </a:bodyPr>
          <a:lstStyle/>
          <a:p>
            <a:r>
              <a:rPr lang="en-GB" sz="1500" dirty="0"/>
              <a:t>B1: Candidate has calculated the required test statistic to use alongside a probability of 0.75</a:t>
            </a:r>
          </a:p>
        </p:txBody>
      </p:sp>
      <p:sp>
        <p:nvSpPr>
          <p:cNvPr id="13" name="Rectangle: Rounded Corners 26">
            <a:extLst>
              <a:ext uri="{FF2B5EF4-FFF2-40B4-BE49-F238E27FC236}">
                <a16:creationId xmlns:a16="http://schemas.microsoft.com/office/drawing/2014/main" id="{11356C3C-121A-5D69-E60D-9C12921EBEF7}"/>
              </a:ext>
            </a:extLst>
          </p:cNvPr>
          <p:cNvSpPr/>
          <p:nvPr/>
        </p:nvSpPr>
        <p:spPr>
          <a:xfrm>
            <a:off x="4258641" y="150013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6D1949C7-FC0F-FD96-DD49-D9838C2728F5}"/>
              </a:ext>
            </a:extLst>
          </p:cNvPr>
          <p:cNvSpPr txBox="1"/>
          <p:nvPr/>
        </p:nvSpPr>
        <p:spPr>
          <a:xfrm>
            <a:off x="4064706" y="4491182"/>
            <a:ext cx="4151772" cy="553998"/>
          </a:xfrm>
          <a:prstGeom prst="rect">
            <a:avLst/>
          </a:prstGeom>
          <a:solidFill>
            <a:schemeClr val="accent2">
              <a:lumMod val="20000"/>
              <a:lumOff val="80000"/>
            </a:schemeClr>
          </a:solidFill>
        </p:spPr>
        <p:txBody>
          <a:bodyPr wrap="square" rtlCol="0">
            <a:spAutoFit/>
          </a:bodyPr>
          <a:lstStyle/>
          <a:p>
            <a:r>
              <a:rPr lang="en-GB" sz="1500" dirty="0"/>
              <a:t>M0: Candidate has used an exact binomial distribution rather than the normal approximation</a:t>
            </a:r>
          </a:p>
        </p:txBody>
      </p:sp>
      <p:sp>
        <p:nvSpPr>
          <p:cNvPr id="15" name="Rectangle: Rounded Corners 26">
            <a:extLst>
              <a:ext uri="{FF2B5EF4-FFF2-40B4-BE49-F238E27FC236}">
                <a16:creationId xmlns:a16="http://schemas.microsoft.com/office/drawing/2014/main" id="{BF8EA0F0-5E77-7F3D-EC70-50A9AA22670E}"/>
              </a:ext>
            </a:extLst>
          </p:cNvPr>
          <p:cNvSpPr/>
          <p:nvPr/>
        </p:nvSpPr>
        <p:spPr>
          <a:xfrm>
            <a:off x="7066085" y="181547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6" name="TextBox 15">
            <a:extLst>
              <a:ext uri="{FF2B5EF4-FFF2-40B4-BE49-F238E27FC236}">
                <a16:creationId xmlns:a16="http://schemas.microsoft.com/office/drawing/2014/main" id="{4FE00011-5F18-C1B1-EB8E-6F41540DED79}"/>
              </a:ext>
            </a:extLst>
          </p:cNvPr>
          <p:cNvSpPr txBox="1"/>
          <p:nvPr/>
        </p:nvSpPr>
        <p:spPr>
          <a:xfrm>
            <a:off x="4171218" y="5251260"/>
            <a:ext cx="4045260" cy="553998"/>
          </a:xfrm>
          <a:prstGeom prst="rect">
            <a:avLst/>
          </a:prstGeom>
          <a:solidFill>
            <a:schemeClr val="accent2">
              <a:lumMod val="20000"/>
              <a:lumOff val="80000"/>
            </a:schemeClr>
          </a:solidFill>
        </p:spPr>
        <p:txBody>
          <a:bodyPr wrap="square" rtlCol="0">
            <a:spAutoFit/>
          </a:bodyPr>
          <a:lstStyle/>
          <a:p>
            <a:r>
              <a:rPr lang="en-GB" sz="1500" dirty="0"/>
              <a:t>M0: Did not use a normal distribution to calculate critical region </a:t>
            </a:r>
          </a:p>
        </p:txBody>
      </p:sp>
      <p:sp>
        <p:nvSpPr>
          <p:cNvPr id="17" name="Rectangle: Rounded Corners 26">
            <a:extLst>
              <a:ext uri="{FF2B5EF4-FFF2-40B4-BE49-F238E27FC236}">
                <a16:creationId xmlns:a16="http://schemas.microsoft.com/office/drawing/2014/main" id="{852260AF-3556-B85E-12EC-F5534B14A0A1}"/>
              </a:ext>
            </a:extLst>
          </p:cNvPr>
          <p:cNvSpPr/>
          <p:nvPr/>
        </p:nvSpPr>
        <p:spPr>
          <a:xfrm>
            <a:off x="11199935" y="225388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8" name="TextBox 17">
            <a:extLst>
              <a:ext uri="{FF2B5EF4-FFF2-40B4-BE49-F238E27FC236}">
                <a16:creationId xmlns:a16="http://schemas.microsoft.com/office/drawing/2014/main" id="{7B8197C0-DE9B-B8F5-50B6-EDF4E230A952}"/>
              </a:ext>
            </a:extLst>
          </p:cNvPr>
          <p:cNvSpPr txBox="1"/>
          <p:nvPr/>
        </p:nvSpPr>
        <p:spPr>
          <a:xfrm>
            <a:off x="4064706" y="6039865"/>
            <a:ext cx="6119200" cy="553998"/>
          </a:xfrm>
          <a:prstGeom prst="rect">
            <a:avLst/>
          </a:prstGeom>
          <a:solidFill>
            <a:schemeClr val="tx2">
              <a:lumMod val="20000"/>
              <a:lumOff val="80000"/>
            </a:schemeClr>
          </a:solidFill>
        </p:spPr>
        <p:txBody>
          <a:bodyPr wrap="square" rtlCol="0">
            <a:spAutoFit/>
          </a:bodyPr>
          <a:lstStyle/>
          <a:p>
            <a:r>
              <a:rPr lang="en-GB" sz="1500" dirty="0"/>
              <a:t>M1: Did have a reasonable attempt at a reasonable hypothesis test and correctly compared their test statistic with their critical value</a:t>
            </a:r>
          </a:p>
        </p:txBody>
      </p:sp>
      <p:sp>
        <p:nvSpPr>
          <p:cNvPr id="19" name="Rectangle: Rounded Corners 26">
            <a:extLst>
              <a:ext uri="{FF2B5EF4-FFF2-40B4-BE49-F238E27FC236}">
                <a16:creationId xmlns:a16="http://schemas.microsoft.com/office/drawing/2014/main" id="{D94D3D81-6A5B-FB6E-38E8-64759C963B68}"/>
              </a:ext>
            </a:extLst>
          </p:cNvPr>
          <p:cNvSpPr/>
          <p:nvPr/>
        </p:nvSpPr>
        <p:spPr>
          <a:xfrm>
            <a:off x="8002559" y="286582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8B06D595-9B54-FDBF-92F7-4A635405E357}"/>
              </a:ext>
            </a:extLst>
          </p:cNvPr>
          <p:cNvSpPr txBox="1"/>
          <p:nvPr/>
        </p:nvSpPr>
        <p:spPr>
          <a:xfrm>
            <a:off x="8707953" y="4512243"/>
            <a:ext cx="3282363" cy="1015663"/>
          </a:xfrm>
          <a:prstGeom prst="rect">
            <a:avLst/>
          </a:prstGeom>
          <a:solidFill>
            <a:schemeClr val="accent2">
              <a:lumMod val="20000"/>
              <a:lumOff val="80000"/>
            </a:schemeClr>
          </a:solidFill>
        </p:spPr>
        <p:txBody>
          <a:bodyPr wrap="square" rtlCol="0">
            <a:spAutoFit/>
          </a:bodyPr>
          <a:lstStyle/>
          <a:p>
            <a:r>
              <a:rPr lang="en-GB" sz="1500" dirty="0"/>
              <a:t>E0: Conclusion has context based on the information from the question but this final mark was dependent on correct test statistic and critical value</a:t>
            </a:r>
          </a:p>
        </p:txBody>
      </p:sp>
      <p:sp>
        <p:nvSpPr>
          <p:cNvPr id="21" name="Rectangle: Rounded Corners 26">
            <a:extLst>
              <a:ext uri="{FF2B5EF4-FFF2-40B4-BE49-F238E27FC236}">
                <a16:creationId xmlns:a16="http://schemas.microsoft.com/office/drawing/2014/main" id="{933607E5-E282-CA45-7ED8-C1883DBE3BD3}"/>
              </a:ext>
            </a:extLst>
          </p:cNvPr>
          <p:cNvSpPr/>
          <p:nvPr/>
        </p:nvSpPr>
        <p:spPr>
          <a:xfrm>
            <a:off x="4154566" y="365772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22" name="Rectangle: Rounded Corners 6">
            <a:extLst>
              <a:ext uri="{FF2B5EF4-FFF2-40B4-BE49-F238E27FC236}">
                <a16:creationId xmlns:a16="http://schemas.microsoft.com/office/drawing/2014/main" id="{6213778B-B534-1C53-0A1D-ED1486D6CC57}"/>
              </a:ext>
            </a:extLst>
          </p:cNvPr>
          <p:cNvSpPr/>
          <p:nvPr/>
        </p:nvSpPr>
        <p:spPr>
          <a:xfrm>
            <a:off x="8430397" y="107643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3/6</a:t>
            </a:r>
          </a:p>
        </p:txBody>
      </p:sp>
      <p:sp>
        <p:nvSpPr>
          <p:cNvPr id="23" name="Rectangle: Rounded Corners 6">
            <a:extLst>
              <a:ext uri="{FF2B5EF4-FFF2-40B4-BE49-F238E27FC236}">
                <a16:creationId xmlns:a16="http://schemas.microsoft.com/office/drawing/2014/main" id="{C05CC908-261C-E8B1-3BDD-9E189CF843F5}"/>
              </a:ext>
            </a:extLst>
          </p:cNvPr>
          <p:cNvSpPr/>
          <p:nvPr/>
        </p:nvSpPr>
        <p:spPr>
          <a:xfrm>
            <a:off x="10868542" y="108086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3/6</a:t>
            </a:r>
          </a:p>
        </p:txBody>
      </p:sp>
    </p:spTree>
    <p:extLst>
      <p:ext uri="{BB962C8B-B14F-4D97-AF65-F5344CB8AC3E}">
        <p14:creationId xmlns:p14="http://schemas.microsoft.com/office/powerpoint/2010/main" val="320590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037226452"/>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and numbers&#10;&#10;Description automatically generated">
            <a:extLst>
              <a:ext uri="{FF2B5EF4-FFF2-40B4-BE49-F238E27FC236}">
                <a16:creationId xmlns:a16="http://schemas.microsoft.com/office/drawing/2014/main" id="{08C47397-4E68-8779-6F23-131325E85406}"/>
              </a:ext>
            </a:extLst>
          </p:cNvPr>
          <p:cNvPicPr>
            <a:picLocks noChangeAspect="1"/>
          </p:cNvPicPr>
          <p:nvPr/>
        </p:nvPicPr>
        <p:blipFill>
          <a:blip r:embed="rId4"/>
          <a:stretch>
            <a:fillRect/>
          </a:stretch>
        </p:blipFill>
        <p:spPr>
          <a:xfrm>
            <a:off x="195140" y="576350"/>
            <a:ext cx="3655059" cy="3747246"/>
          </a:xfrm>
          <a:prstGeom prst="rect">
            <a:avLst/>
          </a:prstGeom>
          <a:ln w="25400">
            <a:noFill/>
          </a:ln>
        </p:spPr>
      </p:pic>
      <p:pic>
        <p:nvPicPr>
          <p:cNvPr id="7" name="Picture 6" descr="A test paper with writing on it&#10;&#10;Description automatically generated">
            <a:extLst>
              <a:ext uri="{FF2B5EF4-FFF2-40B4-BE49-F238E27FC236}">
                <a16:creationId xmlns:a16="http://schemas.microsoft.com/office/drawing/2014/main" id="{3DA6AB8F-6928-783B-FDBB-E9B3CE383267}"/>
              </a:ext>
            </a:extLst>
          </p:cNvPr>
          <p:cNvPicPr>
            <a:picLocks noChangeAspect="1"/>
          </p:cNvPicPr>
          <p:nvPr/>
        </p:nvPicPr>
        <p:blipFill>
          <a:blip r:embed="rId5"/>
          <a:stretch>
            <a:fillRect/>
          </a:stretch>
        </p:blipFill>
        <p:spPr>
          <a:xfrm>
            <a:off x="5136403" y="1002328"/>
            <a:ext cx="4097245" cy="1704788"/>
          </a:xfrm>
          <a:prstGeom prst="rect">
            <a:avLst/>
          </a:prstGeom>
        </p:spPr>
      </p:pic>
      <p:pic>
        <p:nvPicPr>
          <p:cNvPr id="9" name="Picture 8" descr="A close-up of a note&#10;&#10;Description automatically generated">
            <a:extLst>
              <a:ext uri="{FF2B5EF4-FFF2-40B4-BE49-F238E27FC236}">
                <a16:creationId xmlns:a16="http://schemas.microsoft.com/office/drawing/2014/main" id="{D662CDD2-A43C-3D11-0927-89538D04E0F9}"/>
              </a:ext>
            </a:extLst>
          </p:cNvPr>
          <p:cNvPicPr>
            <a:picLocks noChangeAspect="1"/>
          </p:cNvPicPr>
          <p:nvPr/>
        </p:nvPicPr>
        <p:blipFill>
          <a:blip r:embed="rId6"/>
          <a:stretch>
            <a:fillRect/>
          </a:stretch>
        </p:blipFill>
        <p:spPr>
          <a:xfrm>
            <a:off x="5136403" y="2875950"/>
            <a:ext cx="4097245" cy="1534685"/>
          </a:xfrm>
          <a:prstGeom prst="rect">
            <a:avLst/>
          </a:prstGeom>
        </p:spPr>
      </p:pic>
      <p:sp>
        <p:nvSpPr>
          <p:cNvPr id="10" name="TextBox 9">
            <a:extLst>
              <a:ext uri="{FF2B5EF4-FFF2-40B4-BE49-F238E27FC236}">
                <a16:creationId xmlns:a16="http://schemas.microsoft.com/office/drawing/2014/main" id="{E3D593C8-EA4F-2A22-E0E4-023E8BCD4B49}"/>
              </a:ext>
            </a:extLst>
          </p:cNvPr>
          <p:cNvSpPr txBox="1"/>
          <p:nvPr/>
        </p:nvSpPr>
        <p:spPr>
          <a:xfrm>
            <a:off x="195140" y="4460962"/>
            <a:ext cx="3655058" cy="553998"/>
          </a:xfrm>
          <a:prstGeom prst="rect">
            <a:avLst/>
          </a:prstGeom>
          <a:solidFill>
            <a:schemeClr val="tx2">
              <a:lumMod val="20000"/>
              <a:lumOff val="80000"/>
            </a:schemeClr>
          </a:solidFill>
        </p:spPr>
        <p:txBody>
          <a:bodyPr wrap="square" rtlCol="0">
            <a:spAutoFit/>
          </a:bodyPr>
          <a:lstStyle/>
          <a:p>
            <a:r>
              <a:rPr lang="en-GB" sz="1500" dirty="0"/>
              <a:t>B1: Correct hypotheses in terms of proportion and that it is a single sample test</a:t>
            </a:r>
          </a:p>
        </p:txBody>
      </p:sp>
      <p:sp>
        <p:nvSpPr>
          <p:cNvPr id="11" name="Rectangle: Rounded Corners 26">
            <a:extLst>
              <a:ext uri="{FF2B5EF4-FFF2-40B4-BE49-F238E27FC236}">
                <a16:creationId xmlns:a16="http://schemas.microsoft.com/office/drawing/2014/main" id="{40DAAFFF-E476-BB16-6BDD-7B7F098A3773}"/>
              </a:ext>
            </a:extLst>
          </p:cNvPr>
          <p:cNvSpPr/>
          <p:nvPr/>
        </p:nvSpPr>
        <p:spPr>
          <a:xfrm>
            <a:off x="4610814" y="126867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2" name="TextBox 11">
            <a:extLst>
              <a:ext uri="{FF2B5EF4-FFF2-40B4-BE49-F238E27FC236}">
                <a16:creationId xmlns:a16="http://schemas.microsoft.com/office/drawing/2014/main" id="{8AD0580A-F976-52CB-38A4-153B6B3B1B1C}"/>
              </a:ext>
            </a:extLst>
          </p:cNvPr>
          <p:cNvSpPr txBox="1"/>
          <p:nvPr/>
        </p:nvSpPr>
        <p:spPr>
          <a:xfrm>
            <a:off x="195140" y="5184264"/>
            <a:ext cx="3548641" cy="784830"/>
          </a:xfrm>
          <a:prstGeom prst="rect">
            <a:avLst/>
          </a:prstGeom>
          <a:solidFill>
            <a:schemeClr val="tx2">
              <a:lumMod val="20000"/>
              <a:lumOff val="80000"/>
            </a:schemeClr>
          </a:solidFill>
        </p:spPr>
        <p:txBody>
          <a:bodyPr wrap="square" rtlCol="0">
            <a:spAutoFit/>
          </a:bodyPr>
          <a:lstStyle/>
          <a:p>
            <a:r>
              <a:rPr lang="en-GB" sz="1500" dirty="0"/>
              <a:t>B1: Candidate has calculated the required test statistic to use alongside a probability of 0.75</a:t>
            </a:r>
          </a:p>
        </p:txBody>
      </p:sp>
      <p:sp>
        <p:nvSpPr>
          <p:cNvPr id="13" name="Rectangle: Rounded Corners 26">
            <a:extLst>
              <a:ext uri="{FF2B5EF4-FFF2-40B4-BE49-F238E27FC236}">
                <a16:creationId xmlns:a16="http://schemas.microsoft.com/office/drawing/2014/main" id="{E07F9BA0-227E-712F-E364-4358142FFDC5}"/>
              </a:ext>
            </a:extLst>
          </p:cNvPr>
          <p:cNvSpPr/>
          <p:nvPr/>
        </p:nvSpPr>
        <p:spPr>
          <a:xfrm>
            <a:off x="4815525" y="189165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7BCE0077-EAAD-0083-80A1-9F28B3BA79E2}"/>
              </a:ext>
            </a:extLst>
          </p:cNvPr>
          <p:cNvSpPr txBox="1"/>
          <p:nvPr/>
        </p:nvSpPr>
        <p:spPr>
          <a:xfrm>
            <a:off x="177172" y="6067706"/>
            <a:ext cx="3690993" cy="784830"/>
          </a:xfrm>
          <a:prstGeom prst="rect">
            <a:avLst/>
          </a:prstGeom>
          <a:solidFill>
            <a:schemeClr val="tx2">
              <a:lumMod val="20000"/>
              <a:lumOff val="80000"/>
            </a:schemeClr>
          </a:solidFill>
        </p:spPr>
        <p:txBody>
          <a:bodyPr wrap="square" rtlCol="0">
            <a:spAutoFit/>
          </a:bodyPr>
          <a:lstStyle/>
          <a:p>
            <a:r>
              <a:rPr lang="en-GB" sz="1500" dirty="0"/>
              <a:t>M1: Candidate correctly calculated the required normal distribution for the hypothesis test</a:t>
            </a:r>
          </a:p>
        </p:txBody>
      </p:sp>
      <p:sp>
        <p:nvSpPr>
          <p:cNvPr id="15" name="Rectangle: Rounded Corners 26">
            <a:extLst>
              <a:ext uri="{FF2B5EF4-FFF2-40B4-BE49-F238E27FC236}">
                <a16:creationId xmlns:a16="http://schemas.microsoft.com/office/drawing/2014/main" id="{79AB041B-A085-460A-D779-04E2042B4520}"/>
              </a:ext>
            </a:extLst>
          </p:cNvPr>
          <p:cNvSpPr/>
          <p:nvPr/>
        </p:nvSpPr>
        <p:spPr>
          <a:xfrm>
            <a:off x="9068475" y="253496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6" name="TextBox 15">
            <a:extLst>
              <a:ext uri="{FF2B5EF4-FFF2-40B4-BE49-F238E27FC236}">
                <a16:creationId xmlns:a16="http://schemas.microsoft.com/office/drawing/2014/main" id="{519758C5-97A1-2EFE-89F7-5565B2683102}"/>
              </a:ext>
            </a:extLst>
          </p:cNvPr>
          <p:cNvSpPr txBox="1"/>
          <p:nvPr/>
        </p:nvSpPr>
        <p:spPr>
          <a:xfrm>
            <a:off x="4064475" y="4737961"/>
            <a:ext cx="4151772" cy="784830"/>
          </a:xfrm>
          <a:prstGeom prst="rect">
            <a:avLst/>
          </a:prstGeom>
          <a:solidFill>
            <a:schemeClr val="tx2">
              <a:lumMod val="20000"/>
              <a:lumOff val="80000"/>
            </a:schemeClr>
          </a:solidFill>
        </p:spPr>
        <p:txBody>
          <a:bodyPr wrap="square" rtlCol="0">
            <a:spAutoFit/>
          </a:bodyPr>
          <a:lstStyle/>
          <a:p>
            <a:r>
              <a:rPr lang="en-GB" sz="1500" dirty="0"/>
              <a:t>M1: Candidate used the normal approximation distribution to calculate a </a:t>
            </a:r>
            <a:r>
              <a:rPr lang="en-GB" sz="1500" i="1" dirty="0"/>
              <a:t>p</a:t>
            </a:r>
            <a:r>
              <a:rPr lang="en-GB" sz="1500" dirty="0"/>
              <a:t>-value (with incorrect continuity correction)</a:t>
            </a:r>
          </a:p>
        </p:txBody>
      </p:sp>
      <p:sp>
        <p:nvSpPr>
          <p:cNvPr id="17" name="Rectangle: Rounded Corners 26">
            <a:extLst>
              <a:ext uri="{FF2B5EF4-FFF2-40B4-BE49-F238E27FC236}">
                <a16:creationId xmlns:a16="http://schemas.microsoft.com/office/drawing/2014/main" id="{85B482EA-9020-AF6D-AC0F-69B81A123B22}"/>
              </a:ext>
            </a:extLst>
          </p:cNvPr>
          <p:cNvSpPr/>
          <p:nvPr/>
        </p:nvSpPr>
        <p:spPr>
          <a:xfrm>
            <a:off x="4692934" y="270711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B4F6C0C5-4D43-89B7-DD11-E66A7A737012}"/>
              </a:ext>
            </a:extLst>
          </p:cNvPr>
          <p:cNvSpPr txBox="1"/>
          <p:nvPr/>
        </p:nvSpPr>
        <p:spPr>
          <a:xfrm>
            <a:off x="4013980" y="5675291"/>
            <a:ext cx="4202267" cy="784830"/>
          </a:xfrm>
          <a:prstGeom prst="rect">
            <a:avLst/>
          </a:prstGeom>
          <a:solidFill>
            <a:schemeClr val="tx2">
              <a:lumMod val="20000"/>
              <a:lumOff val="80000"/>
            </a:schemeClr>
          </a:solidFill>
        </p:spPr>
        <p:txBody>
          <a:bodyPr wrap="square" rtlCol="0">
            <a:spAutoFit/>
          </a:bodyPr>
          <a:lstStyle/>
          <a:p>
            <a:r>
              <a:rPr lang="en-GB" sz="1500" dirty="0"/>
              <a:t>M1: Attempted the correct hypothesis test and used their p­-value and correctly compared against the significance level</a:t>
            </a:r>
          </a:p>
        </p:txBody>
      </p:sp>
      <p:sp>
        <p:nvSpPr>
          <p:cNvPr id="19" name="Rectangle: Rounded Corners 26">
            <a:extLst>
              <a:ext uri="{FF2B5EF4-FFF2-40B4-BE49-F238E27FC236}">
                <a16:creationId xmlns:a16="http://schemas.microsoft.com/office/drawing/2014/main" id="{A3D6636A-72F1-C59F-5F77-1C58DF21611B}"/>
              </a:ext>
            </a:extLst>
          </p:cNvPr>
          <p:cNvSpPr/>
          <p:nvPr/>
        </p:nvSpPr>
        <p:spPr>
          <a:xfrm>
            <a:off x="5416981" y="331480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906262E7-ED9F-685A-BBC3-02BBD5045B23}"/>
              </a:ext>
            </a:extLst>
          </p:cNvPr>
          <p:cNvSpPr txBox="1"/>
          <p:nvPr/>
        </p:nvSpPr>
        <p:spPr>
          <a:xfrm>
            <a:off x="8714497" y="4784127"/>
            <a:ext cx="3282363" cy="1477328"/>
          </a:xfrm>
          <a:prstGeom prst="rect">
            <a:avLst/>
          </a:prstGeom>
          <a:solidFill>
            <a:schemeClr val="accent2">
              <a:lumMod val="20000"/>
              <a:lumOff val="80000"/>
            </a:schemeClr>
          </a:solidFill>
        </p:spPr>
        <p:txBody>
          <a:bodyPr wrap="square" rtlCol="0">
            <a:spAutoFit/>
          </a:bodyPr>
          <a:lstStyle/>
          <a:p>
            <a:r>
              <a:rPr lang="en-GB" sz="1500" dirty="0"/>
              <a:t>E0: Conclusion has context based on the information from the question but this final mark was dependent on correct p-value and significance level (this mark is where errors on the continuity correction were penalised) </a:t>
            </a:r>
          </a:p>
        </p:txBody>
      </p:sp>
      <p:sp>
        <p:nvSpPr>
          <p:cNvPr id="21" name="Rectangle: Rounded Corners 26">
            <a:extLst>
              <a:ext uri="{FF2B5EF4-FFF2-40B4-BE49-F238E27FC236}">
                <a16:creationId xmlns:a16="http://schemas.microsoft.com/office/drawing/2014/main" id="{633FA69F-C3FA-743C-B388-EACFA2C5DAFF}"/>
              </a:ext>
            </a:extLst>
          </p:cNvPr>
          <p:cNvSpPr/>
          <p:nvPr/>
        </p:nvSpPr>
        <p:spPr>
          <a:xfrm>
            <a:off x="9192288" y="399681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22" name="Rectangle: Rounded Corners 6">
            <a:extLst>
              <a:ext uri="{FF2B5EF4-FFF2-40B4-BE49-F238E27FC236}">
                <a16:creationId xmlns:a16="http://schemas.microsoft.com/office/drawing/2014/main" id="{FE0A2A0D-E0B1-7751-38E7-E11BDBBDE71B}"/>
              </a:ext>
            </a:extLst>
          </p:cNvPr>
          <p:cNvSpPr/>
          <p:nvPr/>
        </p:nvSpPr>
        <p:spPr>
          <a:xfrm>
            <a:off x="10355678" y="131091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5/6</a:t>
            </a:r>
          </a:p>
        </p:txBody>
      </p:sp>
      <p:sp>
        <p:nvSpPr>
          <p:cNvPr id="23" name="Rectangle: Rounded Corners 6">
            <a:extLst>
              <a:ext uri="{FF2B5EF4-FFF2-40B4-BE49-F238E27FC236}">
                <a16:creationId xmlns:a16="http://schemas.microsoft.com/office/drawing/2014/main" id="{74446EC4-6174-AA49-B117-8188A7FBC9F6}"/>
              </a:ext>
            </a:extLst>
          </p:cNvPr>
          <p:cNvSpPr/>
          <p:nvPr/>
        </p:nvSpPr>
        <p:spPr>
          <a:xfrm>
            <a:off x="4108266" y="376589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5/6</a:t>
            </a:r>
          </a:p>
        </p:txBody>
      </p:sp>
    </p:spTree>
    <p:extLst>
      <p:ext uri="{BB962C8B-B14F-4D97-AF65-F5344CB8AC3E}">
        <p14:creationId xmlns:p14="http://schemas.microsoft.com/office/powerpoint/2010/main" val="3587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2 – Examiner Comments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BD5D4CA-7BF6-184C-FE66-4D338138624B}"/>
                  </a:ext>
                </a:extLst>
              </p:cNvPr>
              <p:cNvSpPr txBox="1"/>
              <p:nvPr/>
            </p:nvSpPr>
            <p:spPr>
              <a:xfrm>
                <a:off x="895350" y="1704975"/>
                <a:ext cx="9934575" cy="2013243"/>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A common misconception was using </a:t>
                </a:r>
                <a14:m>
                  <m:oMath xmlns:m="http://schemas.openxmlformats.org/officeDocument/2006/math">
                    <m:f>
                      <m:fPr>
                        <m:ctrlPr>
                          <a:rPr lang="en-GB"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249</m:t>
                        </m:r>
                      </m:num>
                      <m:den>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312</m:t>
                        </m:r>
                      </m:den>
                    </m:f>
                  </m:oMath>
                </a14:m>
                <a:r>
                  <a:rPr lang="en-GB" sz="1800" kern="100" dirty="0">
                    <a:effectLst/>
                    <a:latin typeface="Arial" panose="020B0604020202020204" pitchFamily="34" charset="0"/>
                    <a:ea typeface="Calibri" panose="020F0502020204030204" pitchFamily="34" charset="0"/>
                    <a:cs typeface="Arial" panose="020B0604020202020204" pitchFamily="34" charset="0"/>
                  </a:rPr>
                  <a:t> to calculate the mean and variance for the normal approximation that was being used.</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Several candidates calculated </a:t>
                </a:r>
                <a14:m>
                  <m:oMath xmlns:m="http://schemas.openxmlformats.org/officeDocument/2006/math">
                    <m:f>
                      <m:fPr>
                        <m:ctrlPr>
                          <a:rPr lang="en-GB" sz="1800" i="1" kern="100">
                            <a:effectLst/>
                            <a:latin typeface="Cambria Math" panose="02040503050406030204" pitchFamily="18" charset="0"/>
                            <a:ea typeface="Calibri" panose="020F0502020204030204" pitchFamily="34" charset="0"/>
                            <a:cs typeface="Times New Roman" panose="02020603050405020304" pitchFamily="18" charset="0"/>
                          </a:rPr>
                        </m:ctrlPr>
                      </m:fPr>
                      <m:num>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249</m:t>
                        </m:r>
                      </m:num>
                      <m:den>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312</m:t>
                        </m:r>
                      </m:den>
                    </m:f>
                  </m:oMath>
                </a14:m>
                <a:r>
                  <a:rPr lang="en-GB" sz="1800" kern="100" dirty="0">
                    <a:effectLst/>
                    <a:latin typeface="Arial" panose="020B0604020202020204" pitchFamily="34" charset="0"/>
                    <a:ea typeface="Calibri" panose="020F0502020204030204" pitchFamily="34" charset="0"/>
                    <a:cs typeface="Arial" panose="020B0604020202020204" pitchFamily="34" charset="0"/>
                  </a:rPr>
                  <a:t> and then rounded it to be </a:t>
                </a:r>
                <a14:m>
                  <m:oMath xmlns:m="http://schemas.openxmlformats.org/officeDocument/2006/math">
                    <m:r>
                      <a:rPr lang="en-GB" sz="1800" i="1" kern="100">
                        <a:effectLst/>
                        <a:latin typeface="Cambria Math" panose="02040503050406030204" pitchFamily="18" charset="0"/>
                        <a:ea typeface="Calibri" panose="020F0502020204030204" pitchFamily="34" charset="0"/>
                        <a:cs typeface="Times New Roman" panose="02020603050405020304" pitchFamily="18" charset="0"/>
                      </a:rPr>
                      <m:t>0.80</m:t>
                    </m:r>
                  </m:oMath>
                </a14:m>
                <a:r>
                  <a:rPr lang="en-GB" sz="1800" kern="100" dirty="0">
                    <a:effectLst/>
                    <a:latin typeface="Arial" panose="020B0604020202020204" pitchFamily="34" charset="0"/>
                    <a:ea typeface="Calibri" panose="020F0502020204030204" pitchFamily="34" charset="0"/>
                    <a:cs typeface="Arial" panose="020B0604020202020204" pitchFamily="34" charset="0"/>
                  </a:rPr>
                  <a:t> this early rounding then affected later accuracy marks in the question</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This is a test on a proportion, therefore the hypotheses should be written as such</a:t>
                </a:r>
              </a:p>
            </p:txBody>
          </p:sp>
        </mc:Choice>
        <mc:Fallback xmlns="">
          <p:sp>
            <p:nvSpPr>
              <p:cNvPr id="4" name="TextBox 3">
                <a:extLst>
                  <a:ext uri="{FF2B5EF4-FFF2-40B4-BE49-F238E27FC236}">
                    <a16:creationId xmlns:a16="http://schemas.microsoft.com/office/drawing/2014/main" id="{FBD5D4CA-7BF6-184C-FE66-4D338138624B}"/>
                  </a:ext>
                </a:extLst>
              </p:cNvPr>
              <p:cNvSpPr txBox="1">
                <a:spLocks noRot="1" noChangeAspect="1" noMove="1" noResize="1" noEditPoints="1" noAdjustHandles="1" noChangeArrowheads="1" noChangeShapeType="1" noTextEdit="1"/>
              </p:cNvSpPr>
              <p:nvPr/>
            </p:nvSpPr>
            <p:spPr>
              <a:xfrm>
                <a:off x="895350" y="1704975"/>
                <a:ext cx="9934575" cy="2013243"/>
              </a:xfrm>
              <a:prstGeom prst="rect">
                <a:avLst/>
              </a:prstGeom>
              <a:blipFill>
                <a:blip r:embed="rId3"/>
                <a:stretch>
                  <a:fillRect l="-429" b="-3636"/>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29728F6D-1E5E-BD29-BE87-83F2226A986A}"/>
              </a:ext>
            </a:extLst>
          </p:cNvPr>
          <p:cNvSpPr/>
          <p:nvPr/>
        </p:nvSpPr>
        <p:spPr>
          <a:xfrm>
            <a:off x="10239062" y="622227"/>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745783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193B3C-9E1D-6D79-A6FD-85DC06FF2AC7}"/>
              </a:ext>
            </a:extLst>
          </p:cNvPr>
          <p:cNvSpPr>
            <a:spLocks noGrp="1"/>
          </p:cNvSpPr>
          <p:nvPr>
            <p:ph type="title"/>
          </p:nvPr>
        </p:nvSpPr>
        <p:spPr>
          <a:xfrm>
            <a:off x="815653" y="343825"/>
            <a:ext cx="10125063" cy="1122300"/>
          </a:xfrm>
        </p:spPr>
        <p:txBody>
          <a:bodyPr/>
          <a:lstStyle/>
          <a:p>
            <a:r>
              <a:rPr lang="en-GB" dirty="0"/>
              <a:t>Question 2 – Key Takeaways</a:t>
            </a:r>
            <a:endParaRPr lang="en-US" dirty="0"/>
          </a:p>
        </p:txBody>
      </p:sp>
      <p:sp>
        <p:nvSpPr>
          <p:cNvPr id="2" name="Rectangle: Rounded Corners 3">
            <a:hlinkClick r:id="rId2" action="ppaction://hlinksldjump"/>
            <a:extLst>
              <a:ext uri="{FF2B5EF4-FFF2-40B4-BE49-F238E27FC236}">
                <a16:creationId xmlns:a16="http://schemas.microsoft.com/office/drawing/2014/main" id="{69D6CD67-791D-5961-6A64-6FA38F4E4310}"/>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1A58BAE7-01EE-E4EF-8B6B-7D4F93607C7F}"/>
              </a:ext>
            </a:extLst>
          </p:cNvPr>
          <p:cNvSpPr txBox="1"/>
          <p:nvPr/>
        </p:nvSpPr>
        <p:spPr>
          <a:xfrm>
            <a:off x="895350" y="1704975"/>
            <a:ext cx="9934575" cy="1463606"/>
          </a:xfrm>
          <a:prstGeom prst="rect">
            <a:avLst/>
          </a:prstGeom>
          <a:noFill/>
        </p:spPr>
        <p:txBody>
          <a:bodyPr wrap="square" rtlCol="0">
            <a:spAutoFit/>
          </a:bodyPr>
          <a:lstStyle/>
          <a:p>
            <a:pPr marL="285750" indent="-285750" algn="just">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Students should conduct an appropriate test which may not be exactly what was asked for but gain some credit, rather than leaving their response blank</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The hypotheses should reflect what is being asked in the question</a:t>
            </a:r>
          </a:p>
          <a:p>
            <a:pPr marL="285750" indent="-285750">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Students should not round early as this can </a:t>
            </a:r>
            <a:r>
              <a:rPr lang="en-GB" dirty="0">
                <a:latin typeface="Arial" panose="020B0604020202020204" pitchFamily="34" charset="0"/>
                <a:ea typeface="Calibri" panose="020F0502020204030204" pitchFamily="34" charset="0"/>
                <a:cs typeface="Arial" panose="020B0604020202020204" pitchFamily="34" charset="0"/>
              </a:rPr>
              <a:t>impact </a:t>
            </a:r>
            <a:r>
              <a:rPr lang="en-GB" sz="1800" dirty="0">
                <a:effectLst/>
                <a:latin typeface="Arial" panose="020B0604020202020204" pitchFamily="34" charset="0"/>
                <a:ea typeface="Calibri" panose="020F0502020204030204" pitchFamily="34" charset="0"/>
                <a:cs typeface="Arial" panose="020B0604020202020204" pitchFamily="34" charset="0"/>
              </a:rPr>
              <a:t>later accuracy marks in the question</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9978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1EE7ADE-0D71-09E9-52B4-1F298DB527C4}"/>
              </a:ext>
            </a:extLst>
          </p:cNvPr>
          <p:cNvSpPr>
            <a:spLocks noGrp="1"/>
          </p:cNvSpPr>
          <p:nvPr>
            <p:ph type="title"/>
          </p:nvPr>
        </p:nvSpPr>
        <p:spPr>
          <a:xfrm>
            <a:off x="815653" y="343825"/>
            <a:ext cx="10699007" cy="1122300"/>
          </a:xfrm>
        </p:spPr>
        <p:txBody>
          <a:bodyPr/>
          <a:lstStyle/>
          <a:p>
            <a:r>
              <a:rPr lang="en-GB" dirty="0"/>
              <a:t>Question 2 – Performance Data</a:t>
            </a:r>
            <a:endParaRPr lang="en-US" dirty="0"/>
          </a:p>
        </p:txBody>
      </p:sp>
      <p:sp>
        <p:nvSpPr>
          <p:cNvPr id="2" name="Rectangle: Rounded Corners 3">
            <a:hlinkClick r:id="rId2" action="ppaction://hlinksldjump"/>
            <a:extLst>
              <a:ext uri="{FF2B5EF4-FFF2-40B4-BE49-F238E27FC236}">
                <a16:creationId xmlns:a16="http://schemas.microsoft.com/office/drawing/2014/main" id="{F7AC9C8E-7F65-8D98-FE45-8ED4EB57B8E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7" name="Table 6">
            <a:extLst>
              <a:ext uri="{FF2B5EF4-FFF2-40B4-BE49-F238E27FC236}">
                <a16:creationId xmlns:a16="http://schemas.microsoft.com/office/drawing/2014/main" id="{B54B0D28-5DAD-8CB0-94ED-72E14CB7829D}"/>
              </a:ext>
            </a:extLst>
          </p:cNvPr>
          <p:cNvGraphicFramePr>
            <a:graphicFrameLocks noGrp="1"/>
          </p:cNvGraphicFramePr>
          <p:nvPr>
            <p:extLst>
              <p:ext uri="{D42A27DB-BD31-4B8C-83A1-F6EECF244321}">
                <p14:modId xmlns:p14="http://schemas.microsoft.com/office/powerpoint/2010/main" val="443584415"/>
              </p:ext>
            </p:extLst>
          </p:nvPr>
        </p:nvGraphicFramePr>
        <p:xfrm>
          <a:off x="1936376" y="5255496"/>
          <a:ext cx="8319247" cy="949325"/>
        </p:xfrm>
        <a:graphic>
          <a:graphicData uri="http://schemas.openxmlformats.org/drawingml/2006/table">
            <a:tbl>
              <a:tblPr/>
              <a:tblGrid>
                <a:gridCol w="922759">
                  <a:extLst>
                    <a:ext uri="{9D8B030D-6E8A-4147-A177-3AD203B41FA5}">
                      <a16:colId xmlns:a16="http://schemas.microsoft.com/office/drawing/2014/main" val="2285063967"/>
                    </a:ext>
                  </a:extLst>
                </a:gridCol>
                <a:gridCol w="821832">
                  <a:extLst>
                    <a:ext uri="{9D8B030D-6E8A-4147-A177-3AD203B41FA5}">
                      <a16:colId xmlns:a16="http://schemas.microsoft.com/office/drawing/2014/main" val="3701066549"/>
                    </a:ext>
                  </a:extLst>
                </a:gridCol>
                <a:gridCol w="821832">
                  <a:extLst>
                    <a:ext uri="{9D8B030D-6E8A-4147-A177-3AD203B41FA5}">
                      <a16:colId xmlns:a16="http://schemas.microsoft.com/office/drawing/2014/main" val="908956833"/>
                    </a:ext>
                  </a:extLst>
                </a:gridCol>
                <a:gridCol w="821832">
                  <a:extLst>
                    <a:ext uri="{9D8B030D-6E8A-4147-A177-3AD203B41FA5}">
                      <a16:colId xmlns:a16="http://schemas.microsoft.com/office/drawing/2014/main" val="2723285661"/>
                    </a:ext>
                  </a:extLst>
                </a:gridCol>
                <a:gridCol w="821832">
                  <a:extLst>
                    <a:ext uri="{9D8B030D-6E8A-4147-A177-3AD203B41FA5}">
                      <a16:colId xmlns:a16="http://schemas.microsoft.com/office/drawing/2014/main" val="4180376522"/>
                    </a:ext>
                  </a:extLst>
                </a:gridCol>
                <a:gridCol w="821832">
                  <a:extLst>
                    <a:ext uri="{9D8B030D-6E8A-4147-A177-3AD203B41FA5}">
                      <a16:colId xmlns:a16="http://schemas.microsoft.com/office/drawing/2014/main" val="3281167844"/>
                    </a:ext>
                  </a:extLst>
                </a:gridCol>
                <a:gridCol w="821832">
                  <a:extLst>
                    <a:ext uri="{9D8B030D-6E8A-4147-A177-3AD203B41FA5}">
                      <a16:colId xmlns:a16="http://schemas.microsoft.com/office/drawing/2014/main" val="77981456"/>
                    </a:ext>
                  </a:extLst>
                </a:gridCol>
                <a:gridCol w="821832">
                  <a:extLst>
                    <a:ext uri="{9D8B030D-6E8A-4147-A177-3AD203B41FA5}">
                      <a16:colId xmlns:a16="http://schemas.microsoft.com/office/drawing/2014/main" val="2147348388"/>
                    </a:ext>
                  </a:extLst>
                </a:gridCol>
                <a:gridCol w="821832">
                  <a:extLst>
                    <a:ext uri="{9D8B030D-6E8A-4147-A177-3AD203B41FA5}">
                      <a16:colId xmlns:a16="http://schemas.microsoft.com/office/drawing/2014/main" val="2112858064"/>
                    </a:ext>
                  </a:extLst>
                </a:gridCol>
                <a:gridCol w="821832">
                  <a:extLst>
                    <a:ext uri="{9D8B030D-6E8A-4147-A177-3AD203B41FA5}">
                      <a16:colId xmlns:a16="http://schemas.microsoft.com/office/drawing/2014/main" val="2799803385"/>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dirty="0">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20213182"/>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15951218"/>
                  </a:ext>
                </a:extLst>
              </a:tr>
              <a:tr h="241300">
                <a:tc>
                  <a:txBody>
                    <a:bodyPr/>
                    <a:lstStyle/>
                    <a:p>
                      <a:pPr algn="ctr" fontAlgn="b"/>
                      <a:r>
                        <a:rPr lang="en-GB" sz="1500" b="0" i="0" u="none" strike="noStrike">
                          <a:solidFill>
                            <a:srgbClr val="000000"/>
                          </a:solidFill>
                          <a:effectLst/>
                          <a:latin typeface="Arial" panose="020B0604020202020204" pitchFamily="34" charset="0"/>
                        </a:rPr>
                        <a:t>2.72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0.85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8041484"/>
                  </a:ext>
                </a:extLst>
              </a:tr>
            </a:tbl>
          </a:graphicData>
        </a:graphic>
      </p:graphicFrame>
      <p:pic>
        <p:nvPicPr>
          <p:cNvPr id="9" name="Picture 8" descr="A graph of a number of blue bars&#10;&#10;Description automatically generated with medium confidence">
            <a:extLst>
              <a:ext uri="{FF2B5EF4-FFF2-40B4-BE49-F238E27FC236}">
                <a16:creationId xmlns:a16="http://schemas.microsoft.com/office/drawing/2014/main" id="{FB68C732-4FDA-1581-CF15-58DEDD3D1E82}"/>
              </a:ext>
            </a:extLst>
          </p:cNvPr>
          <p:cNvPicPr>
            <a:picLocks noChangeAspect="1"/>
          </p:cNvPicPr>
          <p:nvPr/>
        </p:nvPicPr>
        <p:blipFill>
          <a:blip r:embed="rId3"/>
          <a:stretch>
            <a:fillRect/>
          </a:stretch>
        </p:blipFill>
        <p:spPr>
          <a:xfrm>
            <a:off x="2743200" y="1648586"/>
            <a:ext cx="6149789" cy="3141734"/>
          </a:xfrm>
          <a:prstGeom prst="rect">
            <a:avLst/>
          </a:prstGeom>
          <a:ln w="25400">
            <a:solidFill>
              <a:schemeClr val="accent1"/>
            </a:solidFill>
          </a:ln>
        </p:spPr>
      </p:pic>
    </p:spTree>
    <p:extLst>
      <p:ext uri="{BB962C8B-B14F-4D97-AF65-F5344CB8AC3E}">
        <p14:creationId xmlns:p14="http://schemas.microsoft.com/office/powerpoint/2010/main" val="4140910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CC24E-DE39-8B71-F143-21248DC9F7F4}"/>
              </a:ext>
            </a:extLst>
          </p:cNvPr>
          <p:cNvSpPr>
            <a:spLocks noGrp="1"/>
          </p:cNvSpPr>
          <p:nvPr>
            <p:ph type="title"/>
          </p:nvPr>
        </p:nvSpPr>
        <p:spPr/>
        <p:txBody>
          <a:bodyPr/>
          <a:lstStyle/>
          <a:p>
            <a:r>
              <a:rPr lang="en-US" dirty="0"/>
              <a:t>9ST0-02</a:t>
            </a:r>
            <a:br>
              <a:rPr lang="en-US" dirty="0"/>
            </a:br>
            <a:r>
              <a:rPr lang="en-US" dirty="0"/>
              <a:t>Question 4</a:t>
            </a:r>
          </a:p>
        </p:txBody>
      </p:sp>
    </p:spTree>
    <p:extLst>
      <p:ext uri="{BB962C8B-B14F-4D97-AF65-F5344CB8AC3E}">
        <p14:creationId xmlns:p14="http://schemas.microsoft.com/office/powerpoint/2010/main" val="3521024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a:t>
            </a:r>
          </a:p>
        </p:txBody>
      </p:sp>
      <p:sp>
        <p:nvSpPr>
          <p:cNvPr id="4" name="Rectangle: Rounded Corners 3">
            <a:hlinkClick r:id="rId2" action="ppaction://hlinksldjump"/>
            <a:extLst>
              <a:ext uri="{FF2B5EF4-FFF2-40B4-BE49-F238E27FC236}">
                <a16:creationId xmlns:a16="http://schemas.microsoft.com/office/drawing/2014/main" id="{F33D4BFE-94A3-4295-B150-FF702A2BDDF8}"/>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close-up of a document&#10;&#10;Description automatically generated">
            <a:extLst>
              <a:ext uri="{FF2B5EF4-FFF2-40B4-BE49-F238E27FC236}">
                <a16:creationId xmlns:a16="http://schemas.microsoft.com/office/drawing/2014/main" id="{DC21252E-47B4-AB1D-A3F9-770B5EA0DEF4}"/>
              </a:ext>
            </a:extLst>
          </p:cNvPr>
          <p:cNvPicPr>
            <a:picLocks noChangeAspect="1"/>
          </p:cNvPicPr>
          <p:nvPr/>
        </p:nvPicPr>
        <p:blipFill>
          <a:blip r:embed="rId3"/>
          <a:stretch>
            <a:fillRect/>
          </a:stretch>
        </p:blipFill>
        <p:spPr>
          <a:xfrm>
            <a:off x="323156" y="1972235"/>
            <a:ext cx="5772844" cy="3442447"/>
          </a:xfrm>
          <a:prstGeom prst="rect">
            <a:avLst/>
          </a:prstGeom>
          <a:ln w="25400">
            <a:solidFill>
              <a:schemeClr val="tx2"/>
            </a:solidFill>
          </a:ln>
        </p:spPr>
      </p:pic>
      <p:pic>
        <p:nvPicPr>
          <p:cNvPr id="9" name="Picture 8" descr="A white paper with black text&#10;&#10;Description automatically generated">
            <a:extLst>
              <a:ext uri="{FF2B5EF4-FFF2-40B4-BE49-F238E27FC236}">
                <a16:creationId xmlns:a16="http://schemas.microsoft.com/office/drawing/2014/main" id="{C9402295-69F8-4806-06AB-DB6505A26512}"/>
              </a:ext>
            </a:extLst>
          </p:cNvPr>
          <p:cNvPicPr>
            <a:picLocks noChangeAspect="1"/>
          </p:cNvPicPr>
          <p:nvPr/>
        </p:nvPicPr>
        <p:blipFill>
          <a:blip r:embed="rId4"/>
          <a:stretch>
            <a:fillRect/>
          </a:stretch>
        </p:blipFill>
        <p:spPr>
          <a:xfrm>
            <a:off x="6357044" y="2097741"/>
            <a:ext cx="5511800" cy="3316941"/>
          </a:xfrm>
          <a:prstGeom prst="rect">
            <a:avLst/>
          </a:prstGeom>
          <a:ln w="25400">
            <a:solidFill>
              <a:schemeClr val="tx2"/>
            </a:solidFill>
          </a:ln>
        </p:spPr>
      </p:pic>
    </p:spTree>
    <p:extLst>
      <p:ext uri="{BB962C8B-B14F-4D97-AF65-F5344CB8AC3E}">
        <p14:creationId xmlns:p14="http://schemas.microsoft.com/office/powerpoint/2010/main" val="947469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C0B7978-70D0-E14A-ADFD-3B7F98CF233A}"/>
              </a:ext>
            </a:extLst>
          </p:cNvPr>
          <p:cNvSpPr>
            <a:spLocks noGrp="1"/>
          </p:cNvSpPr>
          <p:nvPr>
            <p:ph type="title"/>
          </p:nvPr>
        </p:nvSpPr>
        <p:spPr/>
        <p:txBody>
          <a:bodyPr/>
          <a:lstStyle/>
          <a:p>
            <a:r>
              <a:rPr lang="en-GB" dirty="0"/>
              <a:t>About this presentation</a:t>
            </a:r>
          </a:p>
        </p:txBody>
      </p:sp>
      <p:sp>
        <p:nvSpPr>
          <p:cNvPr id="5" name="Text Placeholder 2">
            <a:extLst>
              <a:ext uri="{FF2B5EF4-FFF2-40B4-BE49-F238E27FC236}">
                <a16:creationId xmlns:a16="http://schemas.microsoft.com/office/drawing/2014/main" id="{95B434A7-C562-C217-3A00-E17FF63784D4}"/>
              </a:ext>
            </a:extLst>
          </p:cNvPr>
          <p:cNvSpPr>
            <a:spLocks noGrp="1"/>
          </p:cNvSpPr>
          <p:nvPr>
            <p:ph type="body" idx="1"/>
          </p:nvPr>
        </p:nvSpPr>
        <p:spPr>
          <a:xfrm>
            <a:off x="815653" y="1466125"/>
            <a:ext cx="8164707" cy="4534560"/>
          </a:xfrm>
        </p:spPr>
        <p:txBody>
          <a:bodyPr/>
          <a:lstStyle/>
          <a:p>
            <a:r>
              <a:rPr lang="en-GB" dirty="0">
                <a:latin typeface="Arial"/>
                <a:ea typeface="Open Sans"/>
                <a:cs typeface="Arial"/>
              </a:rPr>
              <a:t>This presentation has been produced to support mathematics teachers delivering the </a:t>
            </a:r>
            <a:br>
              <a:rPr lang="en-GB" dirty="0">
                <a:latin typeface="Arial"/>
                <a:ea typeface="Open Sans"/>
                <a:cs typeface="Arial"/>
              </a:rPr>
            </a:br>
            <a:r>
              <a:rPr lang="en-GB" dirty="0">
                <a:latin typeface="Arial"/>
                <a:ea typeface="Open Sans"/>
                <a:cs typeface="Arial"/>
              </a:rPr>
              <a:t>A Level Statistics (9ST0) specification.</a:t>
            </a:r>
          </a:p>
          <a:p>
            <a:endParaRPr lang="en-GB" dirty="0"/>
          </a:p>
          <a:p>
            <a:r>
              <a:rPr lang="en-GB" dirty="0">
                <a:latin typeface="Arial"/>
                <a:ea typeface="Open Sans"/>
                <a:cs typeface="Arial"/>
              </a:rPr>
              <a:t>This presentation looks at a selection of questions from the Summer 2024 A Level Statistics (9ST0) examinations</a:t>
            </a:r>
            <a:r>
              <a:rPr lang="en-GB" sz="1600" dirty="0"/>
              <a:t>. It shows real student responses to selected questions and </a:t>
            </a:r>
            <a:r>
              <a:rPr lang="en-GB" sz="1600" dirty="0">
                <a:effectLst/>
              </a:rPr>
              <a:t>how the examining team follow the mark scheme to award marks on these questions</a:t>
            </a:r>
            <a:r>
              <a:rPr lang="en-GB" sz="1600" dirty="0"/>
              <a:t>.</a:t>
            </a:r>
          </a:p>
          <a:p>
            <a:endParaRPr lang="en-GB" dirty="0"/>
          </a:p>
          <a:p>
            <a:r>
              <a:rPr lang="en-GB" dirty="0"/>
              <a:t>This presentation has been designed to be used for staff development, but you may want to use parts of it with students in the classroom.</a:t>
            </a:r>
          </a:p>
          <a:p>
            <a:endParaRPr lang="en-GB" dirty="0"/>
          </a:p>
          <a:p>
            <a:r>
              <a:rPr lang="en-GB" sz="1600" b="1" dirty="0">
                <a:effectLst/>
              </a:rPr>
              <a:t>This presentation is intended to be used in 'Slide Show' mode as some slides have animations.</a:t>
            </a:r>
            <a:endParaRPr lang="en-GB" sz="1600" b="1" dirty="0"/>
          </a:p>
          <a:p>
            <a:endParaRPr lang="en-GB" dirty="0"/>
          </a:p>
        </p:txBody>
      </p:sp>
      <p:sp>
        <p:nvSpPr>
          <p:cNvPr id="6" name="Rectangle: Rounded Corners 5">
            <a:hlinkClick r:id="rId2" action="ppaction://hlinksldjump"/>
            <a:extLst>
              <a:ext uri="{FF2B5EF4-FFF2-40B4-BE49-F238E27FC236}">
                <a16:creationId xmlns:a16="http://schemas.microsoft.com/office/drawing/2014/main" id="{67905023-4657-B125-4967-87518C3CF5E0}"/>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2203223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1312405946"/>
              </p:ext>
            </p:extLst>
          </p:nvPr>
        </p:nvGraphicFramePr>
        <p:xfrm>
          <a:off x="3649425" y="1125661"/>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681730" y="1111160"/>
            <a:ext cx="403691" cy="423876"/>
          </a:xfrm>
          <a:prstGeom prst="rect">
            <a:avLst/>
          </a:prstGeom>
        </p:spPr>
      </p:pic>
      <p:pic>
        <p:nvPicPr>
          <p:cNvPr id="8" name="Picture 7" descr="A paper with writing on it&#10;&#10;Description automatically generated">
            <a:extLst>
              <a:ext uri="{FF2B5EF4-FFF2-40B4-BE49-F238E27FC236}">
                <a16:creationId xmlns:a16="http://schemas.microsoft.com/office/drawing/2014/main" id="{A7DCBCC1-6AA8-0701-CD3A-03A247B58EFC}"/>
              </a:ext>
            </a:extLst>
          </p:cNvPr>
          <p:cNvPicPr>
            <a:picLocks noChangeAspect="1"/>
          </p:cNvPicPr>
          <p:nvPr/>
        </p:nvPicPr>
        <p:blipFill>
          <a:blip r:embed="rId5"/>
          <a:srcRect r="10094" b="5596"/>
          <a:stretch/>
        </p:blipFill>
        <p:spPr>
          <a:xfrm>
            <a:off x="218515" y="1610508"/>
            <a:ext cx="4281767" cy="3911751"/>
          </a:xfrm>
          <a:prstGeom prst="rect">
            <a:avLst/>
          </a:prstGeom>
        </p:spPr>
      </p:pic>
      <p:pic>
        <p:nvPicPr>
          <p:cNvPr id="11" name="Picture 10" descr="A close-up of a piece of paper&#10;&#10;Description automatically generated">
            <a:extLst>
              <a:ext uri="{FF2B5EF4-FFF2-40B4-BE49-F238E27FC236}">
                <a16:creationId xmlns:a16="http://schemas.microsoft.com/office/drawing/2014/main" id="{C0A9CF19-DE82-0FC6-3009-1BCF5B0E741D}"/>
              </a:ext>
            </a:extLst>
          </p:cNvPr>
          <p:cNvPicPr>
            <a:picLocks noChangeAspect="1"/>
          </p:cNvPicPr>
          <p:nvPr/>
        </p:nvPicPr>
        <p:blipFill>
          <a:blip r:embed="rId6"/>
          <a:stretch>
            <a:fillRect/>
          </a:stretch>
        </p:blipFill>
        <p:spPr>
          <a:xfrm>
            <a:off x="138048" y="5622119"/>
            <a:ext cx="4442699" cy="1157440"/>
          </a:xfrm>
          <a:prstGeom prst="rect">
            <a:avLst/>
          </a:prstGeom>
        </p:spPr>
      </p:pic>
      <p:sp>
        <p:nvSpPr>
          <p:cNvPr id="12" name="TextBox 11">
            <a:extLst>
              <a:ext uri="{FF2B5EF4-FFF2-40B4-BE49-F238E27FC236}">
                <a16:creationId xmlns:a16="http://schemas.microsoft.com/office/drawing/2014/main" id="{6D0754D9-CC18-8988-2736-0FF0DDF7B563}"/>
              </a:ext>
            </a:extLst>
          </p:cNvPr>
          <p:cNvSpPr txBox="1"/>
          <p:nvPr/>
        </p:nvSpPr>
        <p:spPr>
          <a:xfrm>
            <a:off x="138048" y="1610508"/>
            <a:ext cx="4442699" cy="5169051"/>
          </a:xfrm>
          <a:prstGeom prst="rect">
            <a:avLst/>
          </a:prstGeom>
          <a:noFill/>
          <a:ln w="25400">
            <a:solidFill>
              <a:schemeClr val="tx2"/>
            </a:solidFill>
          </a:ln>
        </p:spPr>
        <p:txBody>
          <a:bodyPr wrap="square" rtlCol="0">
            <a:spAutoFit/>
          </a:bodyPr>
          <a:lstStyle/>
          <a:p>
            <a:endParaRPr lang="en-GB" dirty="0"/>
          </a:p>
        </p:txBody>
      </p:sp>
      <p:pic>
        <p:nvPicPr>
          <p:cNvPr id="15" name="Picture 14" descr="A paper with writing on it&#10;&#10;Description automatically generated">
            <a:extLst>
              <a:ext uri="{FF2B5EF4-FFF2-40B4-BE49-F238E27FC236}">
                <a16:creationId xmlns:a16="http://schemas.microsoft.com/office/drawing/2014/main" id="{3534B415-C8B6-7788-39F5-C045CA440803}"/>
              </a:ext>
            </a:extLst>
          </p:cNvPr>
          <p:cNvPicPr>
            <a:picLocks noChangeAspect="1"/>
          </p:cNvPicPr>
          <p:nvPr/>
        </p:nvPicPr>
        <p:blipFill>
          <a:blip r:embed="rId7"/>
          <a:stretch>
            <a:fillRect/>
          </a:stretch>
        </p:blipFill>
        <p:spPr>
          <a:xfrm>
            <a:off x="5647980" y="1788382"/>
            <a:ext cx="5020019" cy="2102299"/>
          </a:xfrm>
          <a:prstGeom prst="rect">
            <a:avLst/>
          </a:prstGeom>
          <a:ln w="25400">
            <a:solidFill>
              <a:schemeClr val="tx2"/>
            </a:solidFill>
          </a:ln>
        </p:spPr>
      </p:pic>
      <p:pic>
        <p:nvPicPr>
          <p:cNvPr id="18" name="Picture 17" descr="A paper with writing on it&#10;&#10;Description automatically generated">
            <a:extLst>
              <a:ext uri="{FF2B5EF4-FFF2-40B4-BE49-F238E27FC236}">
                <a16:creationId xmlns:a16="http://schemas.microsoft.com/office/drawing/2014/main" id="{C34B32BB-63D9-8368-E852-4B8C7F060E5C}"/>
              </a:ext>
            </a:extLst>
          </p:cNvPr>
          <p:cNvPicPr>
            <a:picLocks noChangeAspect="1"/>
          </p:cNvPicPr>
          <p:nvPr/>
        </p:nvPicPr>
        <p:blipFill>
          <a:blip r:embed="rId8"/>
          <a:stretch>
            <a:fillRect/>
          </a:stretch>
        </p:blipFill>
        <p:spPr>
          <a:xfrm>
            <a:off x="5725939" y="4131677"/>
            <a:ext cx="4864100" cy="2374900"/>
          </a:xfrm>
          <a:prstGeom prst="rect">
            <a:avLst/>
          </a:prstGeom>
          <a:ln w="25400">
            <a:solidFill>
              <a:schemeClr val="tx2"/>
            </a:solidFill>
          </a:ln>
        </p:spPr>
      </p:pic>
    </p:spTree>
    <p:extLst>
      <p:ext uri="{BB962C8B-B14F-4D97-AF65-F5344CB8AC3E}">
        <p14:creationId xmlns:p14="http://schemas.microsoft.com/office/powerpoint/2010/main" val="2427829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3493895774"/>
              </p:ext>
            </p:extLst>
          </p:nvPr>
        </p:nvGraphicFramePr>
        <p:xfrm>
          <a:off x="3945681" y="1245113"/>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224710"/>
            <a:ext cx="403691" cy="423876"/>
          </a:xfrm>
          <a:prstGeom prst="rect">
            <a:avLst/>
          </a:prstGeom>
        </p:spPr>
      </p:pic>
      <p:pic>
        <p:nvPicPr>
          <p:cNvPr id="7" name="Picture 6" descr="A paper with writing on it&#10;&#10;Description automatically generated">
            <a:extLst>
              <a:ext uri="{FF2B5EF4-FFF2-40B4-BE49-F238E27FC236}">
                <a16:creationId xmlns:a16="http://schemas.microsoft.com/office/drawing/2014/main" id="{3040D748-BB6A-5C68-C389-A388B25E0D93}"/>
              </a:ext>
            </a:extLst>
          </p:cNvPr>
          <p:cNvPicPr>
            <a:picLocks noChangeAspect="1"/>
          </p:cNvPicPr>
          <p:nvPr/>
        </p:nvPicPr>
        <p:blipFill>
          <a:blip r:embed="rId5"/>
          <a:stretch>
            <a:fillRect/>
          </a:stretch>
        </p:blipFill>
        <p:spPr>
          <a:xfrm>
            <a:off x="218562" y="1668988"/>
            <a:ext cx="4333315" cy="3503777"/>
          </a:xfrm>
          <a:prstGeom prst="rect">
            <a:avLst/>
          </a:prstGeom>
        </p:spPr>
      </p:pic>
      <p:pic>
        <p:nvPicPr>
          <p:cNvPr id="10" name="Picture 9" descr="A close up of a paper&#10;&#10;Description automatically generated">
            <a:extLst>
              <a:ext uri="{FF2B5EF4-FFF2-40B4-BE49-F238E27FC236}">
                <a16:creationId xmlns:a16="http://schemas.microsoft.com/office/drawing/2014/main" id="{7BFB56F0-C481-BD33-4FA9-EC2C932F1B50}"/>
              </a:ext>
            </a:extLst>
          </p:cNvPr>
          <p:cNvPicPr>
            <a:picLocks noChangeAspect="1"/>
          </p:cNvPicPr>
          <p:nvPr/>
        </p:nvPicPr>
        <p:blipFill>
          <a:blip r:embed="rId6"/>
          <a:stretch>
            <a:fillRect/>
          </a:stretch>
        </p:blipFill>
        <p:spPr>
          <a:xfrm>
            <a:off x="218562" y="5211653"/>
            <a:ext cx="4333315" cy="1248574"/>
          </a:xfrm>
          <a:prstGeom prst="rect">
            <a:avLst/>
          </a:prstGeom>
        </p:spPr>
      </p:pic>
      <p:sp>
        <p:nvSpPr>
          <p:cNvPr id="12" name="TextBox 11">
            <a:extLst>
              <a:ext uri="{FF2B5EF4-FFF2-40B4-BE49-F238E27FC236}">
                <a16:creationId xmlns:a16="http://schemas.microsoft.com/office/drawing/2014/main" id="{91821D22-D44E-E416-E4EB-A29146340441}"/>
              </a:ext>
            </a:extLst>
          </p:cNvPr>
          <p:cNvSpPr txBox="1"/>
          <p:nvPr/>
        </p:nvSpPr>
        <p:spPr>
          <a:xfrm>
            <a:off x="218562" y="1668988"/>
            <a:ext cx="4333315" cy="4982824"/>
          </a:xfrm>
          <a:prstGeom prst="rect">
            <a:avLst/>
          </a:prstGeom>
          <a:noFill/>
          <a:ln w="25400">
            <a:solidFill>
              <a:schemeClr val="tx2"/>
            </a:solidFill>
          </a:ln>
        </p:spPr>
        <p:txBody>
          <a:bodyPr wrap="square" rtlCol="0">
            <a:spAutoFit/>
          </a:bodyPr>
          <a:lstStyle/>
          <a:p>
            <a:endParaRPr lang="en-GB" dirty="0"/>
          </a:p>
        </p:txBody>
      </p:sp>
      <p:pic>
        <p:nvPicPr>
          <p:cNvPr id="15" name="Picture 14" descr="A paper with writing on it&#10;&#10;Description automatically generated">
            <a:extLst>
              <a:ext uri="{FF2B5EF4-FFF2-40B4-BE49-F238E27FC236}">
                <a16:creationId xmlns:a16="http://schemas.microsoft.com/office/drawing/2014/main" id="{EE104392-547C-6A85-386A-748C0EB2E1CC}"/>
              </a:ext>
            </a:extLst>
          </p:cNvPr>
          <p:cNvPicPr>
            <a:picLocks noChangeAspect="1"/>
          </p:cNvPicPr>
          <p:nvPr/>
        </p:nvPicPr>
        <p:blipFill>
          <a:blip r:embed="rId7"/>
          <a:stretch>
            <a:fillRect/>
          </a:stretch>
        </p:blipFill>
        <p:spPr>
          <a:xfrm>
            <a:off x="5042975" y="1923401"/>
            <a:ext cx="5194300" cy="1333500"/>
          </a:xfrm>
          <a:prstGeom prst="rect">
            <a:avLst/>
          </a:prstGeom>
          <a:ln w="25400">
            <a:solidFill>
              <a:schemeClr val="tx2"/>
            </a:solidFill>
          </a:ln>
        </p:spPr>
      </p:pic>
      <p:pic>
        <p:nvPicPr>
          <p:cNvPr id="17" name="Picture 16" descr="A close up of a paper&#10;&#10;Description automatically generated">
            <a:extLst>
              <a:ext uri="{FF2B5EF4-FFF2-40B4-BE49-F238E27FC236}">
                <a16:creationId xmlns:a16="http://schemas.microsoft.com/office/drawing/2014/main" id="{8E577C9A-4F37-344D-5A3D-9279F2A96744}"/>
              </a:ext>
            </a:extLst>
          </p:cNvPr>
          <p:cNvPicPr>
            <a:picLocks noChangeAspect="1"/>
          </p:cNvPicPr>
          <p:nvPr/>
        </p:nvPicPr>
        <p:blipFill>
          <a:blip r:embed="rId8"/>
          <a:stretch>
            <a:fillRect/>
          </a:stretch>
        </p:blipFill>
        <p:spPr>
          <a:xfrm>
            <a:off x="5042975" y="3601100"/>
            <a:ext cx="4978400" cy="876300"/>
          </a:xfrm>
          <a:prstGeom prst="rect">
            <a:avLst/>
          </a:prstGeom>
          <a:ln w="25400">
            <a:solidFill>
              <a:schemeClr val="tx2"/>
            </a:solidFill>
          </a:ln>
        </p:spPr>
      </p:pic>
      <p:pic>
        <p:nvPicPr>
          <p:cNvPr id="19" name="Picture 18" descr="A close up of a paper&#10;&#10;Description automatically generated">
            <a:extLst>
              <a:ext uri="{FF2B5EF4-FFF2-40B4-BE49-F238E27FC236}">
                <a16:creationId xmlns:a16="http://schemas.microsoft.com/office/drawing/2014/main" id="{69A44271-4CCE-D59E-ED97-9E925AAD7922}"/>
              </a:ext>
            </a:extLst>
          </p:cNvPr>
          <p:cNvPicPr>
            <a:picLocks noChangeAspect="1"/>
          </p:cNvPicPr>
          <p:nvPr/>
        </p:nvPicPr>
        <p:blipFill>
          <a:blip r:embed="rId9"/>
          <a:stretch>
            <a:fillRect/>
          </a:stretch>
        </p:blipFill>
        <p:spPr>
          <a:xfrm>
            <a:off x="4947725" y="4946137"/>
            <a:ext cx="5168900" cy="1333500"/>
          </a:xfrm>
          <a:prstGeom prst="rect">
            <a:avLst/>
          </a:prstGeom>
          <a:ln w="25400">
            <a:solidFill>
              <a:schemeClr val="tx2"/>
            </a:solidFill>
          </a:ln>
        </p:spPr>
      </p:pic>
    </p:spTree>
    <p:extLst>
      <p:ext uri="{BB962C8B-B14F-4D97-AF65-F5344CB8AC3E}">
        <p14:creationId xmlns:p14="http://schemas.microsoft.com/office/powerpoint/2010/main" val="1693899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Student Responses</a:t>
            </a:r>
          </a:p>
        </p:txBody>
      </p:sp>
      <p:sp>
        <p:nvSpPr>
          <p:cNvPr id="3" name="Rectangle: Rounded Corners 3">
            <a:hlinkClick r:id="rId3" action="ppaction://hlinksldjump"/>
            <a:extLst>
              <a:ext uri="{FF2B5EF4-FFF2-40B4-BE49-F238E27FC236}">
                <a16:creationId xmlns:a16="http://schemas.microsoft.com/office/drawing/2014/main" id="{75F49B8C-DC58-977E-41D4-B957EFC98DD3}"/>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4" name="Table 3">
            <a:extLst>
              <a:ext uri="{FF2B5EF4-FFF2-40B4-BE49-F238E27FC236}">
                <a16:creationId xmlns:a16="http://schemas.microsoft.com/office/drawing/2014/main" id="{9C2361DA-9EED-18A6-2BDA-598E550C5518}"/>
              </a:ext>
            </a:extLst>
          </p:cNvPr>
          <p:cNvGraphicFramePr>
            <a:graphicFrameLocks noGrp="1"/>
          </p:cNvGraphicFramePr>
          <p:nvPr>
            <p:extLst>
              <p:ext uri="{D42A27DB-BD31-4B8C-83A1-F6EECF244321}">
                <p14:modId xmlns:p14="http://schemas.microsoft.com/office/powerpoint/2010/main" val="2900154512"/>
              </p:ext>
            </p:extLst>
          </p:nvPr>
        </p:nvGraphicFramePr>
        <p:xfrm>
          <a:off x="3945681" y="1204561"/>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D982CFA7-13D7-C9B3-B059-F06E604EA144}"/>
              </a:ext>
            </a:extLst>
          </p:cNvPr>
          <p:cNvPicPr>
            <a:picLocks noChangeAspect="1"/>
          </p:cNvPicPr>
          <p:nvPr/>
        </p:nvPicPr>
        <p:blipFill>
          <a:blip r:embed="rId4"/>
          <a:stretch>
            <a:fillRect/>
          </a:stretch>
        </p:blipFill>
        <p:spPr>
          <a:xfrm flipV="1">
            <a:off x="3945681" y="1204434"/>
            <a:ext cx="403691" cy="423876"/>
          </a:xfrm>
          <a:prstGeom prst="rect">
            <a:avLst/>
          </a:prstGeom>
        </p:spPr>
      </p:pic>
      <p:pic>
        <p:nvPicPr>
          <p:cNvPr id="8" name="Picture 7" descr="A paper with writing on it&#10;&#10;Description automatically generated">
            <a:extLst>
              <a:ext uri="{FF2B5EF4-FFF2-40B4-BE49-F238E27FC236}">
                <a16:creationId xmlns:a16="http://schemas.microsoft.com/office/drawing/2014/main" id="{C10EE993-6562-039E-9EC0-0AA24FD70AAE}"/>
              </a:ext>
            </a:extLst>
          </p:cNvPr>
          <p:cNvPicPr>
            <a:picLocks noChangeAspect="1"/>
          </p:cNvPicPr>
          <p:nvPr/>
        </p:nvPicPr>
        <p:blipFill>
          <a:blip r:embed="rId5"/>
          <a:stretch>
            <a:fillRect/>
          </a:stretch>
        </p:blipFill>
        <p:spPr>
          <a:xfrm>
            <a:off x="428064" y="1648587"/>
            <a:ext cx="4412875" cy="3766096"/>
          </a:xfrm>
          <a:prstGeom prst="rect">
            <a:avLst/>
          </a:prstGeom>
        </p:spPr>
      </p:pic>
      <p:pic>
        <p:nvPicPr>
          <p:cNvPr id="11" name="Picture 10" descr="A close-up of a note&#10;&#10;Description automatically generated">
            <a:extLst>
              <a:ext uri="{FF2B5EF4-FFF2-40B4-BE49-F238E27FC236}">
                <a16:creationId xmlns:a16="http://schemas.microsoft.com/office/drawing/2014/main" id="{95D20DF3-ABCB-3D3D-BD13-60427B114EBE}"/>
              </a:ext>
            </a:extLst>
          </p:cNvPr>
          <p:cNvPicPr>
            <a:picLocks noChangeAspect="1"/>
          </p:cNvPicPr>
          <p:nvPr/>
        </p:nvPicPr>
        <p:blipFill>
          <a:blip r:embed="rId6"/>
          <a:stretch>
            <a:fillRect/>
          </a:stretch>
        </p:blipFill>
        <p:spPr>
          <a:xfrm>
            <a:off x="428065" y="5403729"/>
            <a:ext cx="4412874" cy="1016000"/>
          </a:xfrm>
          <a:prstGeom prst="rect">
            <a:avLst/>
          </a:prstGeom>
        </p:spPr>
      </p:pic>
      <p:sp>
        <p:nvSpPr>
          <p:cNvPr id="12" name="TextBox 11">
            <a:extLst>
              <a:ext uri="{FF2B5EF4-FFF2-40B4-BE49-F238E27FC236}">
                <a16:creationId xmlns:a16="http://schemas.microsoft.com/office/drawing/2014/main" id="{97181B15-8905-06D7-8503-4A0F35EFD285}"/>
              </a:ext>
            </a:extLst>
          </p:cNvPr>
          <p:cNvSpPr txBox="1"/>
          <p:nvPr/>
        </p:nvSpPr>
        <p:spPr>
          <a:xfrm>
            <a:off x="428063" y="1683994"/>
            <a:ext cx="4412876" cy="4830181"/>
          </a:xfrm>
          <a:prstGeom prst="rect">
            <a:avLst/>
          </a:prstGeom>
          <a:noFill/>
          <a:ln w="25400">
            <a:solidFill>
              <a:schemeClr val="tx2"/>
            </a:solidFill>
          </a:ln>
        </p:spPr>
        <p:txBody>
          <a:bodyPr wrap="square" rtlCol="0">
            <a:spAutoFit/>
          </a:bodyPr>
          <a:lstStyle/>
          <a:p>
            <a:endParaRPr lang="en-GB" dirty="0"/>
          </a:p>
        </p:txBody>
      </p:sp>
      <p:pic>
        <p:nvPicPr>
          <p:cNvPr id="15" name="Picture 14" descr="A close-up of a test paper&#10;&#10;Description automatically generated">
            <a:extLst>
              <a:ext uri="{FF2B5EF4-FFF2-40B4-BE49-F238E27FC236}">
                <a16:creationId xmlns:a16="http://schemas.microsoft.com/office/drawing/2014/main" id="{EBB183BF-0B66-209B-A162-DB6BAE7773B4}"/>
              </a:ext>
            </a:extLst>
          </p:cNvPr>
          <p:cNvPicPr>
            <a:picLocks noChangeAspect="1"/>
          </p:cNvPicPr>
          <p:nvPr/>
        </p:nvPicPr>
        <p:blipFill>
          <a:blip r:embed="rId7"/>
          <a:stretch>
            <a:fillRect/>
          </a:stretch>
        </p:blipFill>
        <p:spPr>
          <a:xfrm>
            <a:off x="5726382" y="1836515"/>
            <a:ext cx="4711700" cy="1336991"/>
          </a:xfrm>
          <a:prstGeom prst="rect">
            <a:avLst/>
          </a:prstGeom>
          <a:ln w="25400">
            <a:solidFill>
              <a:schemeClr val="tx2"/>
            </a:solidFill>
          </a:ln>
        </p:spPr>
      </p:pic>
      <p:pic>
        <p:nvPicPr>
          <p:cNvPr id="17" name="Picture 16" descr="A close up of a paper&#10;&#10;Description automatically generated">
            <a:extLst>
              <a:ext uri="{FF2B5EF4-FFF2-40B4-BE49-F238E27FC236}">
                <a16:creationId xmlns:a16="http://schemas.microsoft.com/office/drawing/2014/main" id="{68BBB133-72AC-AF53-D5D2-5CDAA4826872}"/>
              </a:ext>
            </a:extLst>
          </p:cNvPr>
          <p:cNvPicPr>
            <a:picLocks noChangeAspect="1"/>
          </p:cNvPicPr>
          <p:nvPr/>
        </p:nvPicPr>
        <p:blipFill>
          <a:blip r:embed="rId8"/>
          <a:stretch>
            <a:fillRect/>
          </a:stretch>
        </p:blipFill>
        <p:spPr>
          <a:xfrm>
            <a:off x="5586880" y="3429000"/>
            <a:ext cx="4851202" cy="952500"/>
          </a:xfrm>
          <a:prstGeom prst="rect">
            <a:avLst/>
          </a:prstGeom>
          <a:ln w="25400">
            <a:solidFill>
              <a:schemeClr val="tx2"/>
            </a:solidFill>
          </a:ln>
        </p:spPr>
      </p:pic>
      <p:pic>
        <p:nvPicPr>
          <p:cNvPr id="19" name="Picture 18" descr="A close-up of a card&#10;&#10;Description automatically generated">
            <a:extLst>
              <a:ext uri="{FF2B5EF4-FFF2-40B4-BE49-F238E27FC236}">
                <a16:creationId xmlns:a16="http://schemas.microsoft.com/office/drawing/2014/main" id="{B76A9BF8-1D9C-8F45-89C9-2F9CD3388D3F}"/>
              </a:ext>
            </a:extLst>
          </p:cNvPr>
          <p:cNvPicPr>
            <a:picLocks noChangeAspect="1"/>
          </p:cNvPicPr>
          <p:nvPr/>
        </p:nvPicPr>
        <p:blipFill>
          <a:blip r:embed="rId9"/>
          <a:stretch>
            <a:fillRect/>
          </a:stretch>
        </p:blipFill>
        <p:spPr>
          <a:xfrm>
            <a:off x="5586880" y="4639982"/>
            <a:ext cx="4800600" cy="1041400"/>
          </a:xfrm>
          <a:prstGeom prst="rect">
            <a:avLst/>
          </a:prstGeom>
          <a:ln w="25400">
            <a:solidFill>
              <a:schemeClr val="tx2"/>
            </a:solidFill>
          </a:ln>
        </p:spPr>
      </p:pic>
    </p:spTree>
    <p:extLst>
      <p:ext uri="{BB962C8B-B14F-4D97-AF65-F5344CB8AC3E}">
        <p14:creationId xmlns:p14="http://schemas.microsoft.com/office/powerpoint/2010/main" val="1281328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and Mark Scheme</a:t>
            </a:r>
          </a:p>
        </p:txBody>
      </p:sp>
      <p:sp>
        <p:nvSpPr>
          <p:cNvPr id="3" name="Rectangle: Rounded Corners 3">
            <a:hlinkClick r:id="rId2" action="ppaction://hlinksldjump"/>
            <a:extLst>
              <a:ext uri="{FF2B5EF4-FFF2-40B4-BE49-F238E27FC236}">
                <a16:creationId xmlns:a16="http://schemas.microsoft.com/office/drawing/2014/main" id="{A3538B95-6D61-E049-45E2-790705C177F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paper with text on it&#10;&#10;Description automatically generated">
            <a:extLst>
              <a:ext uri="{FF2B5EF4-FFF2-40B4-BE49-F238E27FC236}">
                <a16:creationId xmlns:a16="http://schemas.microsoft.com/office/drawing/2014/main" id="{825F8A04-ED94-5431-1121-131883197CF1}"/>
              </a:ext>
            </a:extLst>
          </p:cNvPr>
          <p:cNvPicPr>
            <a:picLocks noChangeAspect="1"/>
          </p:cNvPicPr>
          <p:nvPr/>
        </p:nvPicPr>
        <p:blipFill>
          <a:blip r:embed="rId3"/>
          <a:stretch>
            <a:fillRect/>
          </a:stretch>
        </p:blipFill>
        <p:spPr>
          <a:xfrm>
            <a:off x="7674987" y="1515836"/>
            <a:ext cx="4217389" cy="4893854"/>
          </a:xfrm>
          <a:prstGeom prst="rect">
            <a:avLst/>
          </a:prstGeom>
          <a:ln w="25400">
            <a:solidFill>
              <a:schemeClr val="tx2"/>
            </a:solidFill>
          </a:ln>
        </p:spPr>
      </p:pic>
      <p:pic>
        <p:nvPicPr>
          <p:cNvPr id="8" name="Picture 7" descr="A screenshot of a math test&#10;&#10;Description automatically generated">
            <a:extLst>
              <a:ext uri="{FF2B5EF4-FFF2-40B4-BE49-F238E27FC236}">
                <a16:creationId xmlns:a16="http://schemas.microsoft.com/office/drawing/2014/main" id="{883DBE98-22D0-5F30-2CAA-144A76C4AF58}"/>
              </a:ext>
            </a:extLst>
          </p:cNvPr>
          <p:cNvPicPr>
            <a:picLocks noChangeAspect="1"/>
          </p:cNvPicPr>
          <p:nvPr/>
        </p:nvPicPr>
        <p:blipFill>
          <a:blip r:embed="rId4"/>
          <a:stretch>
            <a:fillRect/>
          </a:stretch>
        </p:blipFill>
        <p:spPr>
          <a:xfrm>
            <a:off x="143436" y="1466125"/>
            <a:ext cx="3783106" cy="5092700"/>
          </a:xfrm>
          <a:prstGeom prst="rect">
            <a:avLst/>
          </a:prstGeom>
          <a:ln w="25400">
            <a:solidFill>
              <a:schemeClr val="tx2"/>
            </a:solidFill>
          </a:ln>
        </p:spPr>
      </p:pic>
      <p:pic>
        <p:nvPicPr>
          <p:cNvPr id="12" name="Picture 11" descr="A white rectangular box with black text&#10;&#10;Description automatically generated">
            <a:extLst>
              <a:ext uri="{FF2B5EF4-FFF2-40B4-BE49-F238E27FC236}">
                <a16:creationId xmlns:a16="http://schemas.microsoft.com/office/drawing/2014/main" id="{787949B4-58B9-5507-56CC-79C2A9CE404C}"/>
              </a:ext>
            </a:extLst>
          </p:cNvPr>
          <p:cNvPicPr>
            <a:picLocks noChangeAspect="1"/>
          </p:cNvPicPr>
          <p:nvPr/>
        </p:nvPicPr>
        <p:blipFill>
          <a:blip r:embed="rId5"/>
          <a:stretch>
            <a:fillRect/>
          </a:stretch>
        </p:blipFill>
        <p:spPr>
          <a:xfrm>
            <a:off x="4046149" y="2189233"/>
            <a:ext cx="3509231" cy="3220571"/>
          </a:xfrm>
          <a:prstGeom prst="rect">
            <a:avLst/>
          </a:prstGeom>
          <a:ln w="25400">
            <a:solidFill>
              <a:schemeClr val="tx2"/>
            </a:solidFill>
          </a:ln>
        </p:spPr>
      </p:pic>
    </p:spTree>
    <p:extLst>
      <p:ext uri="{BB962C8B-B14F-4D97-AF65-F5344CB8AC3E}">
        <p14:creationId xmlns:p14="http://schemas.microsoft.com/office/powerpoint/2010/main" val="3759538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259972737"/>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0" name="Picture 9" descr="A screenshot of a math test&#10;&#10;Description automatically generated">
            <a:extLst>
              <a:ext uri="{FF2B5EF4-FFF2-40B4-BE49-F238E27FC236}">
                <a16:creationId xmlns:a16="http://schemas.microsoft.com/office/drawing/2014/main" id="{71F2AA25-4847-999B-54B8-062EECFAE960}"/>
              </a:ext>
            </a:extLst>
          </p:cNvPr>
          <p:cNvPicPr>
            <a:picLocks noChangeAspect="1"/>
          </p:cNvPicPr>
          <p:nvPr/>
        </p:nvPicPr>
        <p:blipFill>
          <a:blip r:embed="rId4"/>
          <a:stretch>
            <a:fillRect/>
          </a:stretch>
        </p:blipFill>
        <p:spPr>
          <a:xfrm>
            <a:off x="-23726" y="343824"/>
            <a:ext cx="2983758" cy="2836895"/>
          </a:xfrm>
          <a:prstGeom prst="rect">
            <a:avLst/>
          </a:prstGeom>
          <a:ln w="25400">
            <a:noFill/>
          </a:ln>
        </p:spPr>
      </p:pic>
      <p:pic>
        <p:nvPicPr>
          <p:cNvPr id="11" name="Picture 10" descr="A white rectangular box with black text&#10;&#10;Description automatically generated">
            <a:extLst>
              <a:ext uri="{FF2B5EF4-FFF2-40B4-BE49-F238E27FC236}">
                <a16:creationId xmlns:a16="http://schemas.microsoft.com/office/drawing/2014/main" id="{368B0213-4A92-F103-96EB-B624E42A9142}"/>
              </a:ext>
            </a:extLst>
          </p:cNvPr>
          <p:cNvPicPr>
            <a:picLocks noChangeAspect="1"/>
          </p:cNvPicPr>
          <p:nvPr/>
        </p:nvPicPr>
        <p:blipFill>
          <a:blip r:embed="rId5"/>
          <a:stretch>
            <a:fillRect/>
          </a:stretch>
        </p:blipFill>
        <p:spPr>
          <a:xfrm>
            <a:off x="0" y="3096772"/>
            <a:ext cx="3060702" cy="1714126"/>
          </a:xfrm>
          <a:prstGeom prst="rect">
            <a:avLst/>
          </a:prstGeom>
          <a:ln w="25400">
            <a:noFill/>
          </a:ln>
        </p:spPr>
      </p:pic>
      <p:pic>
        <p:nvPicPr>
          <p:cNvPr id="13" name="Picture 12" descr="A close-up of a notebook&#10;&#10;Description automatically generated">
            <a:extLst>
              <a:ext uri="{FF2B5EF4-FFF2-40B4-BE49-F238E27FC236}">
                <a16:creationId xmlns:a16="http://schemas.microsoft.com/office/drawing/2014/main" id="{383A6CD4-7155-68E3-9C25-38C47E815F66}"/>
              </a:ext>
            </a:extLst>
          </p:cNvPr>
          <p:cNvPicPr>
            <a:picLocks noChangeAspect="1"/>
          </p:cNvPicPr>
          <p:nvPr/>
        </p:nvPicPr>
        <p:blipFill>
          <a:blip r:embed="rId6"/>
          <a:srcRect r="8916" b="2367"/>
          <a:stretch/>
        </p:blipFill>
        <p:spPr>
          <a:xfrm>
            <a:off x="3130456" y="822033"/>
            <a:ext cx="3358075" cy="2836894"/>
          </a:xfrm>
          <a:prstGeom prst="rect">
            <a:avLst/>
          </a:prstGeom>
        </p:spPr>
      </p:pic>
      <p:pic>
        <p:nvPicPr>
          <p:cNvPr id="15" name="Picture 14" descr="A close-up of a notepad&#10;&#10;Description automatically generated">
            <a:extLst>
              <a:ext uri="{FF2B5EF4-FFF2-40B4-BE49-F238E27FC236}">
                <a16:creationId xmlns:a16="http://schemas.microsoft.com/office/drawing/2014/main" id="{D33EC751-0780-EC5E-E097-5C5C51884E05}"/>
              </a:ext>
            </a:extLst>
          </p:cNvPr>
          <p:cNvPicPr>
            <a:picLocks noChangeAspect="1"/>
          </p:cNvPicPr>
          <p:nvPr/>
        </p:nvPicPr>
        <p:blipFill>
          <a:blip r:embed="rId7"/>
          <a:stretch>
            <a:fillRect/>
          </a:stretch>
        </p:blipFill>
        <p:spPr>
          <a:xfrm>
            <a:off x="3231126" y="3614379"/>
            <a:ext cx="3358075" cy="1282700"/>
          </a:xfrm>
          <a:prstGeom prst="rect">
            <a:avLst/>
          </a:prstGeom>
        </p:spPr>
      </p:pic>
      <p:pic>
        <p:nvPicPr>
          <p:cNvPr id="17" name="Picture 16">
            <a:extLst>
              <a:ext uri="{FF2B5EF4-FFF2-40B4-BE49-F238E27FC236}">
                <a16:creationId xmlns:a16="http://schemas.microsoft.com/office/drawing/2014/main" id="{43C8BB7A-4160-32BC-B756-3159274A3006}"/>
              </a:ext>
            </a:extLst>
          </p:cNvPr>
          <p:cNvPicPr>
            <a:picLocks noChangeAspect="1"/>
          </p:cNvPicPr>
          <p:nvPr/>
        </p:nvPicPr>
        <p:blipFill>
          <a:blip r:embed="rId8"/>
          <a:stretch>
            <a:fillRect/>
          </a:stretch>
        </p:blipFill>
        <p:spPr>
          <a:xfrm>
            <a:off x="7629100" y="237260"/>
            <a:ext cx="3747247" cy="1219200"/>
          </a:xfrm>
          <a:prstGeom prst="rect">
            <a:avLst/>
          </a:prstGeom>
        </p:spPr>
      </p:pic>
      <p:pic>
        <p:nvPicPr>
          <p:cNvPr id="19" name="Picture 18" descr="A close up of a paper&#10;&#10;Description automatically generated">
            <a:extLst>
              <a:ext uri="{FF2B5EF4-FFF2-40B4-BE49-F238E27FC236}">
                <a16:creationId xmlns:a16="http://schemas.microsoft.com/office/drawing/2014/main" id="{2E9054C1-D154-B0E4-8E24-1BB9D47E03B7}"/>
              </a:ext>
            </a:extLst>
          </p:cNvPr>
          <p:cNvPicPr>
            <a:picLocks noChangeAspect="1"/>
          </p:cNvPicPr>
          <p:nvPr/>
        </p:nvPicPr>
        <p:blipFill>
          <a:blip r:embed="rId9"/>
          <a:stretch>
            <a:fillRect/>
          </a:stretch>
        </p:blipFill>
        <p:spPr>
          <a:xfrm>
            <a:off x="7646576" y="1470459"/>
            <a:ext cx="3747247" cy="1042364"/>
          </a:xfrm>
          <a:prstGeom prst="rect">
            <a:avLst/>
          </a:prstGeom>
        </p:spPr>
      </p:pic>
      <p:sp>
        <p:nvSpPr>
          <p:cNvPr id="22" name="TextBox 21">
            <a:extLst>
              <a:ext uri="{FF2B5EF4-FFF2-40B4-BE49-F238E27FC236}">
                <a16:creationId xmlns:a16="http://schemas.microsoft.com/office/drawing/2014/main" id="{771C81AA-2E7D-4BD8-A3B9-71C2BF768F1A}"/>
              </a:ext>
            </a:extLst>
          </p:cNvPr>
          <p:cNvSpPr txBox="1"/>
          <p:nvPr/>
        </p:nvSpPr>
        <p:spPr>
          <a:xfrm>
            <a:off x="67207" y="4790379"/>
            <a:ext cx="2926287" cy="784830"/>
          </a:xfrm>
          <a:prstGeom prst="rect">
            <a:avLst/>
          </a:prstGeom>
          <a:solidFill>
            <a:schemeClr val="tx2">
              <a:lumMod val="20000"/>
              <a:lumOff val="80000"/>
            </a:schemeClr>
          </a:solidFill>
        </p:spPr>
        <p:txBody>
          <a:bodyPr wrap="square" rtlCol="0">
            <a:spAutoFit/>
          </a:bodyPr>
          <a:lstStyle/>
          <a:p>
            <a:r>
              <a:rPr lang="en-GB" sz="1500" b="1" dirty="0"/>
              <a:t>Part (a)</a:t>
            </a:r>
          </a:p>
          <a:p>
            <a:r>
              <a:rPr lang="en-GB" sz="1500" dirty="0"/>
              <a:t>B1: Correct hypotheses, with subscripts labelled in the question</a:t>
            </a:r>
          </a:p>
        </p:txBody>
      </p:sp>
      <p:sp>
        <p:nvSpPr>
          <p:cNvPr id="23" name="Rectangle: Rounded Corners 26">
            <a:extLst>
              <a:ext uri="{FF2B5EF4-FFF2-40B4-BE49-F238E27FC236}">
                <a16:creationId xmlns:a16="http://schemas.microsoft.com/office/drawing/2014/main" id="{F5C8AF8A-5851-5507-A140-7B09EE53E7FD}"/>
              </a:ext>
            </a:extLst>
          </p:cNvPr>
          <p:cNvSpPr/>
          <p:nvPr/>
        </p:nvSpPr>
        <p:spPr>
          <a:xfrm>
            <a:off x="2927442" y="72035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4" name="TextBox 23">
            <a:extLst>
              <a:ext uri="{FF2B5EF4-FFF2-40B4-BE49-F238E27FC236}">
                <a16:creationId xmlns:a16="http://schemas.microsoft.com/office/drawing/2014/main" id="{2FFF2D25-208B-C29F-F109-E043477E66CF}"/>
              </a:ext>
            </a:extLst>
          </p:cNvPr>
          <p:cNvSpPr txBox="1"/>
          <p:nvPr/>
        </p:nvSpPr>
        <p:spPr>
          <a:xfrm>
            <a:off x="87651" y="5613056"/>
            <a:ext cx="2926287" cy="553998"/>
          </a:xfrm>
          <a:prstGeom prst="rect">
            <a:avLst/>
          </a:prstGeom>
          <a:solidFill>
            <a:schemeClr val="tx2">
              <a:lumMod val="20000"/>
              <a:lumOff val="80000"/>
            </a:schemeClr>
          </a:solidFill>
        </p:spPr>
        <p:txBody>
          <a:bodyPr wrap="square" rtlCol="0">
            <a:spAutoFit/>
          </a:bodyPr>
          <a:lstStyle/>
          <a:p>
            <a:r>
              <a:rPr lang="en-GB" sz="1500" dirty="0"/>
              <a:t>M1: Candidate correctly calculated the pooled proportion</a:t>
            </a:r>
          </a:p>
        </p:txBody>
      </p:sp>
      <p:sp>
        <p:nvSpPr>
          <p:cNvPr id="25" name="Rectangle: Rounded Corners 26">
            <a:extLst>
              <a:ext uri="{FF2B5EF4-FFF2-40B4-BE49-F238E27FC236}">
                <a16:creationId xmlns:a16="http://schemas.microsoft.com/office/drawing/2014/main" id="{8C641BE1-3278-B57E-A0F3-4309F0DC9EEF}"/>
              </a:ext>
            </a:extLst>
          </p:cNvPr>
          <p:cNvSpPr/>
          <p:nvPr/>
        </p:nvSpPr>
        <p:spPr>
          <a:xfrm>
            <a:off x="4636514" y="114164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356CABF3-0CA3-8D04-C321-3DB419977BA2}"/>
              </a:ext>
            </a:extLst>
          </p:cNvPr>
          <p:cNvSpPr txBox="1"/>
          <p:nvPr/>
        </p:nvSpPr>
        <p:spPr>
          <a:xfrm>
            <a:off x="86201" y="6248333"/>
            <a:ext cx="2926287" cy="553998"/>
          </a:xfrm>
          <a:prstGeom prst="rect">
            <a:avLst/>
          </a:prstGeom>
          <a:solidFill>
            <a:schemeClr val="tx2">
              <a:lumMod val="20000"/>
              <a:lumOff val="80000"/>
            </a:schemeClr>
          </a:solidFill>
        </p:spPr>
        <p:txBody>
          <a:bodyPr wrap="square" rtlCol="0">
            <a:spAutoFit/>
          </a:bodyPr>
          <a:lstStyle/>
          <a:p>
            <a:r>
              <a:rPr lang="en-GB" sz="1500" dirty="0"/>
              <a:t>M1: Correct numerator for test statistic</a:t>
            </a:r>
          </a:p>
        </p:txBody>
      </p:sp>
      <p:sp>
        <p:nvSpPr>
          <p:cNvPr id="27" name="Rectangle: Rounded Corners 26">
            <a:extLst>
              <a:ext uri="{FF2B5EF4-FFF2-40B4-BE49-F238E27FC236}">
                <a16:creationId xmlns:a16="http://schemas.microsoft.com/office/drawing/2014/main" id="{7A9F1087-A1F6-2D4A-61F1-786AD7925105}"/>
              </a:ext>
            </a:extLst>
          </p:cNvPr>
          <p:cNvSpPr/>
          <p:nvPr/>
        </p:nvSpPr>
        <p:spPr>
          <a:xfrm>
            <a:off x="4817751" y="183682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CAD1BD6D-EB44-7AAD-5D55-A34CF9C1C350}"/>
              </a:ext>
            </a:extLst>
          </p:cNvPr>
          <p:cNvSpPr txBox="1"/>
          <p:nvPr/>
        </p:nvSpPr>
        <p:spPr>
          <a:xfrm>
            <a:off x="3141361" y="4985558"/>
            <a:ext cx="4151772" cy="553998"/>
          </a:xfrm>
          <a:prstGeom prst="rect">
            <a:avLst/>
          </a:prstGeom>
          <a:solidFill>
            <a:schemeClr val="accent2">
              <a:lumMod val="20000"/>
              <a:lumOff val="80000"/>
            </a:schemeClr>
          </a:solidFill>
        </p:spPr>
        <p:txBody>
          <a:bodyPr wrap="square" rtlCol="0">
            <a:spAutoFit/>
          </a:bodyPr>
          <a:lstStyle/>
          <a:p>
            <a:r>
              <a:rPr lang="en-GB" sz="1500" dirty="0"/>
              <a:t>M0: Incorrectly used the sample sizes at 13 and 9 in calculating the standard deviation</a:t>
            </a:r>
          </a:p>
        </p:txBody>
      </p:sp>
      <p:sp>
        <p:nvSpPr>
          <p:cNvPr id="29" name="Rectangle: Rounded Corners 26">
            <a:extLst>
              <a:ext uri="{FF2B5EF4-FFF2-40B4-BE49-F238E27FC236}">
                <a16:creationId xmlns:a16="http://schemas.microsoft.com/office/drawing/2014/main" id="{15472505-76BD-085B-01AF-1420F2E09C56}"/>
              </a:ext>
            </a:extLst>
          </p:cNvPr>
          <p:cNvSpPr/>
          <p:nvPr/>
        </p:nvSpPr>
        <p:spPr>
          <a:xfrm>
            <a:off x="5217247" y="251282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0" name="TextBox 29">
            <a:extLst>
              <a:ext uri="{FF2B5EF4-FFF2-40B4-BE49-F238E27FC236}">
                <a16:creationId xmlns:a16="http://schemas.microsoft.com/office/drawing/2014/main" id="{1A6AC07B-987C-07FE-3DBA-0EF2E78175D9}"/>
              </a:ext>
            </a:extLst>
          </p:cNvPr>
          <p:cNvSpPr txBox="1"/>
          <p:nvPr/>
        </p:nvSpPr>
        <p:spPr>
          <a:xfrm>
            <a:off x="3130456" y="5628035"/>
            <a:ext cx="4151772" cy="553998"/>
          </a:xfrm>
          <a:prstGeom prst="rect">
            <a:avLst/>
          </a:prstGeom>
          <a:solidFill>
            <a:schemeClr val="tx2">
              <a:lumMod val="20000"/>
              <a:lumOff val="80000"/>
            </a:schemeClr>
          </a:solidFill>
        </p:spPr>
        <p:txBody>
          <a:bodyPr wrap="square" rtlCol="0">
            <a:spAutoFit/>
          </a:bodyPr>
          <a:lstStyle/>
          <a:p>
            <a:r>
              <a:rPr lang="en-GB" sz="1500" dirty="0"/>
              <a:t>M1: Denominator correct for test statistic (using the error from previous mark)</a:t>
            </a:r>
          </a:p>
        </p:txBody>
      </p:sp>
      <p:sp>
        <p:nvSpPr>
          <p:cNvPr id="31" name="Rectangle: Rounded Corners 26">
            <a:extLst>
              <a:ext uri="{FF2B5EF4-FFF2-40B4-BE49-F238E27FC236}">
                <a16:creationId xmlns:a16="http://schemas.microsoft.com/office/drawing/2014/main" id="{0EBA5B7B-7955-5F63-C1C7-5BF378BBC163}"/>
              </a:ext>
            </a:extLst>
          </p:cNvPr>
          <p:cNvSpPr/>
          <p:nvPr/>
        </p:nvSpPr>
        <p:spPr>
          <a:xfrm>
            <a:off x="4100601" y="298822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26C033D6-5371-9034-9194-670682274F25}"/>
              </a:ext>
            </a:extLst>
          </p:cNvPr>
          <p:cNvSpPr txBox="1"/>
          <p:nvPr/>
        </p:nvSpPr>
        <p:spPr>
          <a:xfrm>
            <a:off x="3141361" y="6268043"/>
            <a:ext cx="4151772" cy="553998"/>
          </a:xfrm>
          <a:prstGeom prst="rect">
            <a:avLst/>
          </a:prstGeom>
          <a:solidFill>
            <a:schemeClr val="accent2">
              <a:lumMod val="20000"/>
              <a:lumOff val="80000"/>
            </a:schemeClr>
          </a:solidFill>
        </p:spPr>
        <p:txBody>
          <a:bodyPr wrap="square" rtlCol="0">
            <a:spAutoFit/>
          </a:bodyPr>
          <a:lstStyle/>
          <a:p>
            <a:r>
              <a:rPr lang="en-GB" sz="1500" dirty="0"/>
              <a:t>A0: Incorrect test statistic calculated (due to error with sample sizes)</a:t>
            </a:r>
          </a:p>
        </p:txBody>
      </p:sp>
      <p:sp>
        <p:nvSpPr>
          <p:cNvPr id="33" name="Rectangle: Rounded Corners 26">
            <a:extLst>
              <a:ext uri="{FF2B5EF4-FFF2-40B4-BE49-F238E27FC236}">
                <a16:creationId xmlns:a16="http://schemas.microsoft.com/office/drawing/2014/main" id="{02D747DA-3A3B-1CC9-72E4-974C9E887195}"/>
              </a:ext>
            </a:extLst>
          </p:cNvPr>
          <p:cNvSpPr/>
          <p:nvPr/>
        </p:nvSpPr>
        <p:spPr>
          <a:xfrm>
            <a:off x="4013980" y="369404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1DA07528-ABB9-EC88-2F63-AAF515F6A570}"/>
                  </a:ext>
                </a:extLst>
              </p:cNvPr>
              <p:cNvSpPr txBox="1"/>
              <p:nvPr/>
            </p:nvSpPr>
            <p:spPr>
              <a:xfrm>
                <a:off x="6463698" y="2895017"/>
                <a:ext cx="5441488" cy="574773"/>
              </a:xfrm>
              <a:prstGeom prst="rect">
                <a:avLst/>
              </a:prstGeom>
              <a:solidFill>
                <a:schemeClr val="accent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M0: Did compare their test statistic with the correct critical value. However, this should have been a conclusion to “Not Reject </a:t>
                </a:r>
                <a14:m>
                  <m:oMath xmlns:m="http://schemas.openxmlformats.org/officeDocument/2006/math">
                    <m:sSub>
                      <m:sSubPr>
                        <m:ctrlPr>
                          <a:rPr lang="en-GB" sz="1500" i="1" kern="100">
                            <a:latin typeface="Cambria Math" panose="02040503050406030204" pitchFamily="18" charset="0"/>
                            <a:ea typeface="Calibri" panose="020F0502020204030204" pitchFamily="34" charset="0"/>
                            <a:cs typeface="Times New Roman" panose="02020603050405020304" pitchFamily="18" charset="0"/>
                          </a:rPr>
                        </m:ctrlPr>
                      </m:sSubPr>
                      <m:e>
                        <m:r>
                          <a:rPr lang="en-GB" sz="1500" i="1" kern="100">
                            <a:latin typeface="Cambria Math" panose="02040503050406030204" pitchFamily="18" charset="0"/>
                            <a:ea typeface="Calibri" panose="020F0502020204030204" pitchFamily="34" charset="0"/>
                            <a:cs typeface="Times New Roman" panose="02020603050405020304" pitchFamily="18" charset="0"/>
                          </a:rPr>
                          <m:t>𝐻</m:t>
                        </m:r>
                      </m:e>
                      <m:sub>
                        <m:r>
                          <a:rPr lang="en-GB" sz="1500" i="1" kern="100">
                            <a:latin typeface="Cambria Math" panose="02040503050406030204" pitchFamily="18" charset="0"/>
                            <a:ea typeface="Calibri" panose="020F0502020204030204" pitchFamily="34" charset="0"/>
                            <a:cs typeface="Times New Roman" panose="02020603050405020304" pitchFamily="18" charset="0"/>
                          </a:rPr>
                          <m:t>0</m:t>
                        </m:r>
                      </m:sub>
                    </m:sSub>
                  </m:oMath>
                </a14:m>
                <a:r>
                  <a:rPr lang="en-GB" sz="1500" kern="100" dirty="0">
                    <a:ea typeface="Times New Roman" panose="02020603050405020304" pitchFamily="18" charset="0"/>
                    <a:cs typeface="Times New Roman" panose="02020603050405020304" pitchFamily="18" charset="0"/>
                  </a:rPr>
                  <a:t>”</a:t>
                </a:r>
                <a:endParaRPr lang="en-GB" sz="1500" kern="100" dirty="0">
                  <a:ea typeface="Calibri" panose="020F0502020204030204" pitchFamily="34" charset="0"/>
                  <a:cs typeface="Times New Roman" panose="02020603050405020304" pitchFamily="18" charset="0"/>
                </a:endParaRPr>
              </a:p>
            </p:txBody>
          </p:sp>
        </mc:Choice>
        <mc:Fallback xmlns="">
          <p:sp>
            <p:nvSpPr>
              <p:cNvPr id="34" name="TextBox 33">
                <a:extLst>
                  <a:ext uri="{FF2B5EF4-FFF2-40B4-BE49-F238E27FC236}">
                    <a16:creationId xmlns:a16="http://schemas.microsoft.com/office/drawing/2014/main" id="{1DA07528-ABB9-EC88-2F63-AAF515F6A570}"/>
                  </a:ext>
                </a:extLst>
              </p:cNvPr>
              <p:cNvSpPr txBox="1">
                <a:spLocks noRot="1" noChangeAspect="1" noMove="1" noResize="1" noEditPoints="1" noAdjustHandles="1" noChangeArrowheads="1" noChangeShapeType="1" noTextEdit="1"/>
              </p:cNvSpPr>
              <p:nvPr/>
            </p:nvSpPr>
            <p:spPr>
              <a:xfrm>
                <a:off x="6463698" y="2895017"/>
                <a:ext cx="5441488" cy="574773"/>
              </a:xfrm>
              <a:prstGeom prst="rect">
                <a:avLst/>
              </a:prstGeom>
              <a:blipFill>
                <a:blip r:embed="rId10"/>
                <a:stretch>
                  <a:fillRect l="-465" t="-2174" b="-10870"/>
                </a:stretch>
              </a:blipFill>
            </p:spPr>
            <p:txBody>
              <a:bodyPr/>
              <a:lstStyle/>
              <a:p>
                <a:r>
                  <a:rPr lang="en-GB">
                    <a:noFill/>
                  </a:rPr>
                  <a:t> </a:t>
                </a:r>
              </a:p>
            </p:txBody>
          </p:sp>
        </mc:Fallback>
      </mc:AlternateContent>
      <p:sp>
        <p:nvSpPr>
          <p:cNvPr id="35" name="Rectangle: Rounded Corners 26">
            <a:extLst>
              <a:ext uri="{FF2B5EF4-FFF2-40B4-BE49-F238E27FC236}">
                <a16:creationId xmlns:a16="http://schemas.microsoft.com/office/drawing/2014/main" id="{BD31D8A0-EB36-2527-B3EE-6B5B30283D91}"/>
              </a:ext>
            </a:extLst>
          </p:cNvPr>
          <p:cNvSpPr/>
          <p:nvPr/>
        </p:nvSpPr>
        <p:spPr>
          <a:xfrm>
            <a:off x="6274612" y="428762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6" name="TextBox 35">
            <a:extLst>
              <a:ext uri="{FF2B5EF4-FFF2-40B4-BE49-F238E27FC236}">
                <a16:creationId xmlns:a16="http://schemas.microsoft.com/office/drawing/2014/main" id="{9EF6A48A-4791-EC92-AAE0-43A4E7BE78E6}"/>
              </a:ext>
            </a:extLst>
          </p:cNvPr>
          <p:cNvSpPr txBox="1"/>
          <p:nvPr/>
        </p:nvSpPr>
        <p:spPr>
          <a:xfrm>
            <a:off x="8609042" y="2408619"/>
            <a:ext cx="2784781" cy="328360"/>
          </a:xfrm>
          <a:prstGeom prst="rect">
            <a:avLst/>
          </a:prstGeom>
          <a:solidFill>
            <a:schemeClr val="accent2">
              <a:lumMod val="20000"/>
              <a:lumOff val="80000"/>
            </a:schemeClr>
          </a:solidFill>
        </p:spPr>
        <p:txBody>
          <a:bodyPr wrap="square" rtlCol="0">
            <a:spAutoFit/>
          </a:bodyPr>
          <a:lstStyle/>
          <a:p>
            <a:pPr>
              <a:lnSpc>
                <a:spcPct val="107000"/>
              </a:lnSpc>
              <a:spcAft>
                <a:spcPts val="800"/>
              </a:spcAft>
            </a:pPr>
            <a:r>
              <a:rPr lang="en-GB" sz="1500" kern="100" dirty="0">
                <a:ea typeface="Calibri" panose="020F0502020204030204" pitchFamily="34" charset="0"/>
                <a:cs typeface="Times New Roman" panose="02020603050405020304" pitchFamily="18" charset="0"/>
              </a:rPr>
              <a:t>A0: Incorrect conclusion reached </a:t>
            </a:r>
          </a:p>
        </p:txBody>
      </p:sp>
      <p:sp>
        <p:nvSpPr>
          <p:cNvPr id="37" name="Rectangle: Rounded Corners 26">
            <a:extLst>
              <a:ext uri="{FF2B5EF4-FFF2-40B4-BE49-F238E27FC236}">
                <a16:creationId xmlns:a16="http://schemas.microsoft.com/office/drawing/2014/main" id="{BC4897AD-B783-A641-A0D1-7B21E1CF44F5}"/>
              </a:ext>
            </a:extLst>
          </p:cNvPr>
          <p:cNvSpPr/>
          <p:nvPr/>
        </p:nvSpPr>
        <p:spPr>
          <a:xfrm>
            <a:off x="2779024" y="440539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9" name="Rectangle: Rounded Corners 6">
            <a:extLst>
              <a:ext uri="{FF2B5EF4-FFF2-40B4-BE49-F238E27FC236}">
                <a16:creationId xmlns:a16="http://schemas.microsoft.com/office/drawing/2014/main" id="{847D435E-FAB8-E018-AA38-497676540E72}"/>
              </a:ext>
            </a:extLst>
          </p:cNvPr>
          <p:cNvSpPr/>
          <p:nvPr/>
        </p:nvSpPr>
        <p:spPr>
          <a:xfrm>
            <a:off x="5378438" y="162594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4/8</a:t>
            </a:r>
          </a:p>
        </p:txBody>
      </p:sp>
      <p:sp>
        <p:nvSpPr>
          <p:cNvPr id="40" name="TextBox 39">
            <a:extLst>
              <a:ext uri="{FF2B5EF4-FFF2-40B4-BE49-F238E27FC236}">
                <a16:creationId xmlns:a16="http://schemas.microsoft.com/office/drawing/2014/main" id="{225565CE-A569-D5AB-1E2F-00D9E1284792}"/>
              </a:ext>
            </a:extLst>
          </p:cNvPr>
          <p:cNvSpPr txBox="1"/>
          <p:nvPr/>
        </p:nvSpPr>
        <p:spPr>
          <a:xfrm>
            <a:off x="6716301" y="3561420"/>
            <a:ext cx="5253529"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E1: Did interpret their conclusion correctly in the context of the question</a:t>
            </a:r>
          </a:p>
        </p:txBody>
      </p:sp>
      <p:sp>
        <p:nvSpPr>
          <p:cNvPr id="41" name="Rectangle: Rounded Corners 26">
            <a:extLst>
              <a:ext uri="{FF2B5EF4-FFF2-40B4-BE49-F238E27FC236}">
                <a16:creationId xmlns:a16="http://schemas.microsoft.com/office/drawing/2014/main" id="{F21F7666-3A5F-6C07-9B3F-02A727292B34}"/>
              </a:ext>
            </a:extLst>
          </p:cNvPr>
          <p:cNvSpPr/>
          <p:nvPr/>
        </p:nvSpPr>
        <p:spPr>
          <a:xfrm>
            <a:off x="8184934" y="5782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2" name="TextBox 41">
            <a:extLst>
              <a:ext uri="{FF2B5EF4-FFF2-40B4-BE49-F238E27FC236}">
                <a16:creationId xmlns:a16="http://schemas.microsoft.com/office/drawing/2014/main" id="{8E502476-0A04-5CBE-F074-173F2154D44A}"/>
              </a:ext>
            </a:extLst>
          </p:cNvPr>
          <p:cNvSpPr txBox="1"/>
          <p:nvPr/>
        </p:nvSpPr>
        <p:spPr>
          <a:xfrm>
            <a:off x="6856637" y="4466567"/>
            <a:ext cx="5120507" cy="553998"/>
          </a:xfrm>
          <a:prstGeom prst="rect">
            <a:avLst/>
          </a:prstGeom>
          <a:solidFill>
            <a:schemeClr val="tx2">
              <a:lumMod val="20000"/>
              <a:lumOff val="80000"/>
            </a:schemeClr>
          </a:solidFill>
        </p:spPr>
        <p:txBody>
          <a:bodyPr wrap="square" rtlCol="0">
            <a:spAutoFit/>
          </a:bodyPr>
          <a:lstStyle/>
          <a:p>
            <a:r>
              <a:rPr lang="en-GB" sz="1500" dirty="0"/>
              <a:t>E1: Candidate ensured non-statistical language was used throughout their written response </a:t>
            </a:r>
          </a:p>
        </p:txBody>
      </p:sp>
      <p:sp>
        <p:nvSpPr>
          <p:cNvPr id="43" name="Rectangle: Rounded Corners 26">
            <a:extLst>
              <a:ext uri="{FF2B5EF4-FFF2-40B4-BE49-F238E27FC236}">
                <a16:creationId xmlns:a16="http://schemas.microsoft.com/office/drawing/2014/main" id="{E9E0ADE4-3678-16B7-44BF-6F30328C9E12}"/>
              </a:ext>
            </a:extLst>
          </p:cNvPr>
          <p:cNvSpPr/>
          <p:nvPr/>
        </p:nvSpPr>
        <p:spPr>
          <a:xfrm>
            <a:off x="11347143" y="69725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4" name="Rectangle: Rounded Corners 6">
            <a:extLst>
              <a:ext uri="{FF2B5EF4-FFF2-40B4-BE49-F238E27FC236}">
                <a16:creationId xmlns:a16="http://schemas.microsoft.com/office/drawing/2014/main" id="{00757237-8BFC-0426-CA57-71DF7C8559E6}"/>
              </a:ext>
            </a:extLst>
          </p:cNvPr>
          <p:cNvSpPr/>
          <p:nvPr/>
        </p:nvSpPr>
        <p:spPr>
          <a:xfrm>
            <a:off x="6658955" y="80967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5" name="TextBox 44">
            <a:extLst>
              <a:ext uri="{FF2B5EF4-FFF2-40B4-BE49-F238E27FC236}">
                <a16:creationId xmlns:a16="http://schemas.microsoft.com/office/drawing/2014/main" id="{955AFDA0-496D-FB0F-E7A9-B7944FCD430C}"/>
              </a:ext>
            </a:extLst>
          </p:cNvPr>
          <p:cNvSpPr txBox="1"/>
          <p:nvPr/>
        </p:nvSpPr>
        <p:spPr>
          <a:xfrm>
            <a:off x="7414678" y="5156009"/>
            <a:ext cx="4616011" cy="1015663"/>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E0: Although context was attempted it was the businesses that needed to be identified, not the employees</a:t>
            </a:r>
          </a:p>
        </p:txBody>
      </p:sp>
      <p:sp>
        <p:nvSpPr>
          <p:cNvPr id="46" name="Rectangle: Rounded Corners 26">
            <a:extLst>
              <a:ext uri="{FF2B5EF4-FFF2-40B4-BE49-F238E27FC236}">
                <a16:creationId xmlns:a16="http://schemas.microsoft.com/office/drawing/2014/main" id="{596AE3C9-9BC0-948E-DCA8-4C48A1EE153B}"/>
              </a:ext>
            </a:extLst>
          </p:cNvPr>
          <p:cNvSpPr/>
          <p:nvPr/>
        </p:nvSpPr>
        <p:spPr>
          <a:xfrm>
            <a:off x="7144028" y="175565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47" name="Rectangle: Rounded Corners 6">
            <a:extLst>
              <a:ext uri="{FF2B5EF4-FFF2-40B4-BE49-F238E27FC236}">
                <a16:creationId xmlns:a16="http://schemas.microsoft.com/office/drawing/2014/main" id="{9919C7C4-595F-22F4-6ED4-C6629D15F041}"/>
              </a:ext>
            </a:extLst>
          </p:cNvPr>
          <p:cNvSpPr/>
          <p:nvPr/>
        </p:nvSpPr>
        <p:spPr>
          <a:xfrm>
            <a:off x="10972048" y="161035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48" name="TextBox 47">
            <a:extLst>
              <a:ext uri="{FF2B5EF4-FFF2-40B4-BE49-F238E27FC236}">
                <a16:creationId xmlns:a16="http://schemas.microsoft.com/office/drawing/2014/main" id="{F0186D8A-4ADB-387A-98C7-5D0BD9890E3A}"/>
              </a:ext>
            </a:extLst>
          </p:cNvPr>
          <p:cNvSpPr txBox="1"/>
          <p:nvPr/>
        </p:nvSpPr>
        <p:spPr>
          <a:xfrm>
            <a:off x="6458244" y="2274155"/>
            <a:ext cx="1957777" cy="553998"/>
          </a:xfrm>
          <a:prstGeom prst="rect">
            <a:avLst/>
          </a:prstGeom>
          <a:solidFill>
            <a:schemeClr val="accent2">
              <a:lumMod val="20000"/>
              <a:lumOff val="80000"/>
            </a:schemeClr>
          </a:solidFill>
        </p:spPr>
        <p:txBody>
          <a:bodyPr wrap="square" rtlCol="0">
            <a:spAutoFit/>
          </a:bodyPr>
          <a:lstStyle/>
          <a:p>
            <a:r>
              <a:rPr lang="en-GB" sz="1500" b="1" dirty="0"/>
              <a:t>Part (d)</a:t>
            </a:r>
          </a:p>
          <a:p>
            <a:r>
              <a:rPr lang="en-GB" sz="1500" dirty="0"/>
              <a:t>E0: No attempt made </a:t>
            </a:r>
          </a:p>
        </p:txBody>
      </p:sp>
      <p:sp>
        <p:nvSpPr>
          <p:cNvPr id="49" name="Rectangle: Rounded Corners 6">
            <a:extLst>
              <a:ext uri="{FF2B5EF4-FFF2-40B4-BE49-F238E27FC236}">
                <a16:creationId xmlns:a16="http://schemas.microsoft.com/office/drawing/2014/main" id="{7C9B29D4-B4D7-7E40-5FA9-B2BBA3B203CE}"/>
              </a:ext>
            </a:extLst>
          </p:cNvPr>
          <p:cNvSpPr/>
          <p:nvPr/>
        </p:nvSpPr>
        <p:spPr>
          <a:xfrm>
            <a:off x="8515103" y="6211838"/>
            <a:ext cx="1005096" cy="58833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50" name="Rectangle: Rounded Corners 6">
            <a:extLst>
              <a:ext uri="{FF2B5EF4-FFF2-40B4-BE49-F238E27FC236}">
                <a16:creationId xmlns:a16="http://schemas.microsoft.com/office/drawing/2014/main" id="{DB18F517-124B-5EBD-3F36-8AF95E8F14B8}"/>
              </a:ext>
            </a:extLst>
          </p:cNvPr>
          <p:cNvSpPr/>
          <p:nvPr/>
        </p:nvSpPr>
        <p:spPr>
          <a:xfrm>
            <a:off x="10843638" y="613680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6/12</a:t>
            </a:r>
          </a:p>
        </p:txBody>
      </p:sp>
    </p:spTree>
    <p:extLst>
      <p:ext uri="{BB962C8B-B14F-4D97-AF65-F5344CB8AC3E}">
        <p14:creationId xmlns:p14="http://schemas.microsoft.com/office/powerpoint/2010/main" val="332792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4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688018499"/>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2" name="Picture 11" descr="A close-up of a paper&#10;&#10;Description automatically generated">
            <a:extLst>
              <a:ext uri="{FF2B5EF4-FFF2-40B4-BE49-F238E27FC236}">
                <a16:creationId xmlns:a16="http://schemas.microsoft.com/office/drawing/2014/main" id="{257F526E-6683-152E-46B4-E69EE8500DCF}"/>
              </a:ext>
            </a:extLst>
          </p:cNvPr>
          <p:cNvPicPr>
            <a:picLocks noChangeAspect="1"/>
          </p:cNvPicPr>
          <p:nvPr/>
        </p:nvPicPr>
        <p:blipFill>
          <a:blip r:embed="rId4"/>
          <a:stretch>
            <a:fillRect/>
          </a:stretch>
        </p:blipFill>
        <p:spPr>
          <a:xfrm>
            <a:off x="454817" y="968187"/>
            <a:ext cx="4290358" cy="2640853"/>
          </a:xfrm>
          <a:prstGeom prst="rect">
            <a:avLst/>
          </a:prstGeom>
        </p:spPr>
      </p:pic>
      <p:pic>
        <p:nvPicPr>
          <p:cNvPr id="14" name="Picture 13" descr="A close-up of a paper&#10;&#10;Description automatically generated">
            <a:extLst>
              <a:ext uri="{FF2B5EF4-FFF2-40B4-BE49-F238E27FC236}">
                <a16:creationId xmlns:a16="http://schemas.microsoft.com/office/drawing/2014/main" id="{821C566D-6FE2-EBC5-A3B1-A02166F1B19E}"/>
              </a:ext>
            </a:extLst>
          </p:cNvPr>
          <p:cNvPicPr>
            <a:picLocks noChangeAspect="1"/>
          </p:cNvPicPr>
          <p:nvPr/>
        </p:nvPicPr>
        <p:blipFill>
          <a:blip r:embed="rId5"/>
          <a:stretch>
            <a:fillRect/>
          </a:stretch>
        </p:blipFill>
        <p:spPr>
          <a:xfrm>
            <a:off x="371805" y="3609040"/>
            <a:ext cx="4373369" cy="1044640"/>
          </a:xfrm>
          <a:prstGeom prst="rect">
            <a:avLst/>
          </a:prstGeom>
        </p:spPr>
      </p:pic>
      <p:pic>
        <p:nvPicPr>
          <p:cNvPr id="16" name="Picture 15" descr="A close up of a paper&#10;&#10;Description automatically generated">
            <a:extLst>
              <a:ext uri="{FF2B5EF4-FFF2-40B4-BE49-F238E27FC236}">
                <a16:creationId xmlns:a16="http://schemas.microsoft.com/office/drawing/2014/main" id="{8076463F-DBE4-0AC0-C2B5-3BC7F37CE6AF}"/>
              </a:ext>
            </a:extLst>
          </p:cNvPr>
          <p:cNvPicPr>
            <a:picLocks noChangeAspect="1"/>
          </p:cNvPicPr>
          <p:nvPr/>
        </p:nvPicPr>
        <p:blipFill>
          <a:blip r:embed="rId6"/>
          <a:stretch>
            <a:fillRect/>
          </a:stretch>
        </p:blipFill>
        <p:spPr>
          <a:xfrm>
            <a:off x="4893783" y="931270"/>
            <a:ext cx="4290359" cy="876300"/>
          </a:xfrm>
          <a:prstGeom prst="rect">
            <a:avLst/>
          </a:prstGeom>
        </p:spPr>
      </p:pic>
      <p:pic>
        <p:nvPicPr>
          <p:cNvPr id="18" name="Picture 17" descr="A close up of a handwritten word&#10;&#10;Description automatically generated">
            <a:extLst>
              <a:ext uri="{FF2B5EF4-FFF2-40B4-BE49-F238E27FC236}">
                <a16:creationId xmlns:a16="http://schemas.microsoft.com/office/drawing/2014/main" id="{3F49FF5B-82EE-07B2-15A3-818776DAEE92}"/>
              </a:ext>
            </a:extLst>
          </p:cNvPr>
          <p:cNvPicPr>
            <a:picLocks noChangeAspect="1"/>
          </p:cNvPicPr>
          <p:nvPr/>
        </p:nvPicPr>
        <p:blipFill>
          <a:blip r:embed="rId7"/>
          <a:stretch>
            <a:fillRect/>
          </a:stretch>
        </p:blipFill>
        <p:spPr>
          <a:xfrm>
            <a:off x="4870208" y="1911520"/>
            <a:ext cx="3860053" cy="622300"/>
          </a:xfrm>
          <a:prstGeom prst="rect">
            <a:avLst/>
          </a:prstGeom>
        </p:spPr>
      </p:pic>
      <p:pic>
        <p:nvPicPr>
          <p:cNvPr id="20" name="Picture 19" descr="A close up of a note&#10;&#10;Description automatically generated">
            <a:extLst>
              <a:ext uri="{FF2B5EF4-FFF2-40B4-BE49-F238E27FC236}">
                <a16:creationId xmlns:a16="http://schemas.microsoft.com/office/drawing/2014/main" id="{70931D7F-A7F6-EEE5-E5B6-A18F4B0DA97E}"/>
              </a:ext>
            </a:extLst>
          </p:cNvPr>
          <p:cNvPicPr>
            <a:picLocks noChangeAspect="1"/>
          </p:cNvPicPr>
          <p:nvPr/>
        </p:nvPicPr>
        <p:blipFill>
          <a:blip r:embed="rId8"/>
          <a:stretch>
            <a:fillRect/>
          </a:stretch>
        </p:blipFill>
        <p:spPr>
          <a:xfrm>
            <a:off x="4828186" y="2637770"/>
            <a:ext cx="5003800" cy="1003300"/>
          </a:xfrm>
          <a:prstGeom prst="rect">
            <a:avLst/>
          </a:prstGeom>
        </p:spPr>
      </p:pic>
      <p:sp>
        <p:nvSpPr>
          <p:cNvPr id="21" name="TextBox 20">
            <a:extLst>
              <a:ext uri="{FF2B5EF4-FFF2-40B4-BE49-F238E27FC236}">
                <a16:creationId xmlns:a16="http://schemas.microsoft.com/office/drawing/2014/main" id="{71054225-5A97-5433-162E-B17CBAF0637E}"/>
              </a:ext>
            </a:extLst>
          </p:cNvPr>
          <p:cNvSpPr txBox="1"/>
          <p:nvPr/>
        </p:nvSpPr>
        <p:spPr>
          <a:xfrm>
            <a:off x="330731" y="4674836"/>
            <a:ext cx="2227758" cy="553998"/>
          </a:xfrm>
          <a:prstGeom prst="rect">
            <a:avLst/>
          </a:prstGeom>
          <a:solidFill>
            <a:schemeClr val="accent2">
              <a:lumMod val="20000"/>
              <a:lumOff val="80000"/>
            </a:schemeClr>
          </a:solidFill>
        </p:spPr>
        <p:txBody>
          <a:bodyPr wrap="square" rtlCol="0">
            <a:spAutoFit/>
          </a:bodyPr>
          <a:lstStyle/>
          <a:p>
            <a:r>
              <a:rPr lang="en-GB" sz="1500" b="1" dirty="0"/>
              <a:t>Part (a)</a:t>
            </a:r>
          </a:p>
          <a:p>
            <a:r>
              <a:rPr lang="en-GB" sz="1500" dirty="0"/>
              <a:t>B0: Incorrect hypotheses</a:t>
            </a:r>
          </a:p>
        </p:txBody>
      </p:sp>
      <p:sp>
        <p:nvSpPr>
          <p:cNvPr id="22" name="Rectangle: Rounded Corners 26">
            <a:extLst>
              <a:ext uri="{FF2B5EF4-FFF2-40B4-BE49-F238E27FC236}">
                <a16:creationId xmlns:a16="http://schemas.microsoft.com/office/drawing/2014/main" id="{FE5218FA-3D98-F870-71BE-6EF316FF96D4}"/>
              </a:ext>
            </a:extLst>
          </p:cNvPr>
          <p:cNvSpPr/>
          <p:nvPr/>
        </p:nvSpPr>
        <p:spPr>
          <a:xfrm>
            <a:off x="1390392" y="67006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23" name="TextBox 22">
            <a:extLst>
              <a:ext uri="{FF2B5EF4-FFF2-40B4-BE49-F238E27FC236}">
                <a16:creationId xmlns:a16="http://schemas.microsoft.com/office/drawing/2014/main" id="{49635B05-8C89-30A2-66CC-F3A7B731316D}"/>
              </a:ext>
            </a:extLst>
          </p:cNvPr>
          <p:cNvSpPr txBox="1"/>
          <p:nvPr/>
        </p:nvSpPr>
        <p:spPr>
          <a:xfrm>
            <a:off x="330730" y="5335815"/>
            <a:ext cx="4373369" cy="553998"/>
          </a:xfrm>
          <a:prstGeom prst="rect">
            <a:avLst/>
          </a:prstGeom>
          <a:solidFill>
            <a:schemeClr val="tx2">
              <a:lumMod val="20000"/>
              <a:lumOff val="80000"/>
            </a:schemeClr>
          </a:solidFill>
        </p:spPr>
        <p:txBody>
          <a:bodyPr wrap="square" rtlCol="0">
            <a:spAutoFit/>
          </a:bodyPr>
          <a:lstStyle/>
          <a:p>
            <a:r>
              <a:rPr lang="en-GB" sz="1500" dirty="0"/>
              <a:t>M1: Candidate correctly calculated the pooled proportion</a:t>
            </a:r>
          </a:p>
        </p:txBody>
      </p:sp>
      <p:sp>
        <p:nvSpPr>
          <p:cNvPr id="24" name="Rectangle: Rounded Corners 26">
            <a:extLst>
              <a:ext uri="{FF2B5EF4-FFF2-40B4-BE49-F238E27FC236}">
                <a16:creationId xmlns:a16="http://schemas.microsoft.com/office/drawing/2014/main" id="{BDE0EBC6-62C8-A260-E280-39E621704DD4}"/>
              </a:ext>
            </a:extLst>
          </p:cNvPr>
          <p:cNvSpPr/>
          <p:nvPr/>
        </p:nvSpPr>
        <p:spPr>
          <a:xfrm>
            <a:off x="1762514" y="135219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5" name="TextBox 24">
            <a:extLst>
              <a:ext uri="{FF2B5EF4-FFF2-40B4-BE49-F238E27FC236}">
                <a16:creationId xmlns:a16="http://schemas.microsoft.com/office/drawing/2014/main" id="{7C888BA7-12FE-FB10-EFEE-505EBE240D0E}"/>
              </a:ext>
            </a:extLst>
          </p:cNvPr>
          <p:cNvSpPr txBox="1"/>
          <p:nvPr/>
        </p:nvSpPr>
        <p:spPr>
          <a:xfrm>
            <a:off x="2683523" y="4717748"/>
            <a:ext cx="2061651" cy="553998"/>
          </a:xfrm>
          <a:prstGeom prst="rect">
            <a:avLst/>
          </a:prstGeom>
          <a:solidFill>
            <a:schemeClr val="tx2">
              <a:lumMod val="20000"/>
              <a:lumOff val="80000"/>
            </a:schemeClr>
          </a:solidFill>
        </p:spPr>
        <p:txBody>
          <a:bodyPr wrap="square" rtlCol="0">
            <a:spAutoFit/>
          </a:bodyPr>
          <a:lstStyle/>
          <a:p>
            <a:r>
              <a:rPr lang="en-GB" sz="1500" dirty="0"/>
              <a:t>M1: Correct numerator for test statistic</a:t>
            </a:r>
          </a:p>
        </p:txBody>
      </p:sp>
      <p:sp>
        <p:nvSpPr>
          <p:cNvPr id="26" name="Rectangle: Rounded Corners 26">
            <a:extLst>
              <a:ext uri="{FF2B5EF4-FFF2-40B4-BE49-F238E27FC236}">
                <a16:creationId xmlns:a16="http://schemas.microsoft.com/office/drawing/2014/main" id="{60B5E571-5CD4-5804-CE74-00FE63EFD25D}"/>
              </a:ext>
            </a:extLst>
          </p:cNvPr>
          <p:cNvSpPr/>
          <p:nvPr/>
        </p:nvSpPr>
        <p:spPr>
          <a:xfrm>
            <a:off x="3882031" y="135219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7" name="TextBox 26">
            <a:extLst>
              <a:ext uri="{FF2B5EF4-FFF2-40B4-BE49-F238E27FC236}">
                <a16:creationId xmlns:a16="http://schemas.microsoft.com/office/drawing/2014/main" id="{CE4163A6-A1B3-C384-26D3-052DD29947A8}"/>
              </a:ext>
            </a:extLst>
          </p:cNvPr>
          <p:cNvSpPr txBox="1"/>
          <p:nvPr/>
        </p:nvSpPr>
        <p:spPr>
          <a:xfrm>
            <a:off x="330729" y="6012449"/>
            <a:ext cx="4373369" cy="553998"/>
          </a:xfrm>
          <a:prstGeom prst="rect">
            <a:avLst/>
          </a:prstGeom>
          <a:solidFill>
            <a:schemeClr val="tx2">
              <a:lumMod val="20000"/>
              <a:lumOff val="80000"/>
            </a:schemeClr>
          </a:solidFill>
        </p:spPr>
        <p:txBody>
          <a:bodyPr wrap="square" rtlCol="0">
            <a:spAutoFit/>
          </a:bodyPr>
          <a:lstStyle/>
          <a:p>
            <a:r>
              <a:rPr lang="en-GB" sz="1500" dirty="0"/>
              <a:t>M1: Correctly used 77 and 64 as sample sizes and were used correctly to find standard deviation</a:t>
            </a:r>
          </a:p>
        </p:txBody>
      </p:sp>
      <p:sp>
        <p:nvSpPr>
          <p:cNvPr id="28" name="Rectangle: Rounded Corners 26">
            <a:extLst>
              <a:ext uri="{FF2B5EF4-FFF2-40B4-BE49-F238E27FC236}">
                <a16:creationId xmlns:a16="http://schemas.microsoft.com/office/drawing/2014/main" id="{3FF95731-BE1B-3D81-FFD8-350407101FD1}"/>
              </a:ext>
            </a:extLst>
          </p:cNvPr>
          <p:cNvSpPr/>
          <p:nvPr/>
        </p:nvSpPr>
        <p:spPr>
          <a:xfrm>
            <a:off x="1548595" y="203867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9" name="TextBox 28">
            <a:extLst>
              <a:ext uri="{FF2B5EF4-FFF2-40B4-BE49-F238E27FC236}">
                <a16:creationId xmlns:a16="http://schemas.microsoft.com/office/drawing/2014/main" id="{233E6060-E1A9-2CEC-CA08-5EF67FCC0517}"/>
              </a:ext>
            </a:extLst>
          </p:cNvPr>
          <p:cNvSpPr txBox="1"/>
          <p:nvPr/>
        </p:nvSpPr>
        <p:spPr>
          <a:xfrm>
            <a:off x="4828186" y="3762375"/>
            <a:ext cx="3425483" cy="323165"/>
          </a:xfrm>
          <a:prstGeom prst="rect">
            <a:avLst/>
          </a:prstGeom>
          <a:solidFill>
            <a:schemeClr val="tx2">
              <a:lumMod val="20000"/>
              <a:lumOff val="80000"/>
            </a:schemeClr>
          </a:solidFill>
        </p:spPr>
        <p:txBody>
          <a:bodyPr wrap="square" rtlCol="0">
            <a:spAutoFit/>
          </a:bodyPr>
          <a:lstStyle/>
          <a:p>
            <a:r>
              <a:rPr lang="en-GB" sz="1500" dirty="0"/>
              <a:t>M1: Denominator correct for test statistic</a:t>
            </a:r>
          </a:p>
        </p:txBody>
      </p:sp>
      <p:sp>
        <p:nvSpPr>
          <p:cNvPr id="30" name="Rectangle: Rounded Corners 26">
            <a:extLst>
              <a:ext uri="{FF2B5EF4-FFF2-40B4-BE49-F238E27FC236}">
                <a16:creationId xmlns:a16="http://schemas.microsoft.com/office/drawing/2014/main" id="{93FFAB51-0721-C713-A5C1-CF83E339F59F}"/>
              </a:ext>
            </a:extLst>
          </p:cNvPr>
          <p:cNvSpPr/>
          <p:nvPr/>
        </p:nvSpPr>
        <p:spPr>
          <a:xfrm>
            <a:off x="3089291" y="2618637"/>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1" name="TextBox 30">
            <a:extLst>
              <a:ext uri="{FF2B5EF4-FFF2-40B4-BE49-F238E27FC236}">
                <a16:creationId xmlns:a16="http://schemas.microsoft.com/office/drawing/2014/main" id="{1300F022-2DE5-EC7F-4034-72DAE4460BEE}"/>
              </a:ext>
            </a:extLst>
          </p:cNvPr>
          <p:cNvSpPr txBox="1"/>
          <p:nvPr/>
        </p:nvSpPr>
        <p:spPr>
          <a:xfrm>
            <a:off x="4870208" y="4206845"/>
            <a:ext cx="3425483" cy="553998"/>
          </a:xfrm>
          <a:prstGeom prst="rect">
            <a:avLst/>
          </a:prstGeom>
          <a:solidFill>
            <a:schemeClr val="tx2">
              <a:lumMod val="20000"/>
              <a:lumOff val="80000"/>
            </a:schemeClr>
          </a:solidFill>
        </p:spPr>
        <p:txBody>
          <a:bodyPr wrap="square" rtlCol="0">
            <a:spAutoFit/>
          </a:bodyPr>
          <a:lstStyle/>
          <a:p>
            <a:r>
              <a:rPr lang="en-GB" sz="1500" dirty="0"/>
              <a:t>A1: Obtained correct test statistic value of 0.459</a:t>
            </a:r>
          </a:p>
        </p:txBody>
      </p:sp>
      <p:sp>
        <p:nvSpPr>
          <p:cNvPr id="32" name="Rectangle: Rounded Corners 26">
            <a:extLst>
              <a:ext uri="{FF2B5EF4-FFF2-40B4-BE49-F238E27FC236}">
                <a16:creationId xmlns:a16="http://schemas.microsoft.com/office/drawing/2014/main" id="{CD94AC04-4C2E-B8AF-90FD-9ED4C118ADDE}"/>
              </a:ext>
            </a:extLst>
          </p:cNvPr>
          <p:cNvSpPr/>
          <p:nvPr/>
        </p:nvSpPr>
        <p:spPr>
          <a:xfrm>
            <a:off x="1537136" y="2628188"/>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3" name="TextBox 32">
            <a:extLst>
              <a:ext uri="{FF2B5EF4-FFF2-40B4-BE49-F238E27FC236}">
                <a16:creationId xmlns:a16="http://schemas.microsoft.com/office/drawing/2014/main" id="{BF5541A3-A30A-7490-A382-1D8F78D7EA7B}"/>
              </a:ext>
            </a:extLst>
          </p:cNvPr>
          <p:cNvSpPr txBox="1"/>
          <p:nvPr/>
        </p:nvSpPr>
        <p:spPr>
          <a:xfrm>
            <a:off x="4887028" y="4882148"/>
            <a:ext cx="3425483" cy="784830"/>
          </a:xfrm>
          <a:prstGeom prst="rect">
            <a:avLst/>
          </a:prstGeom>
          <a:solidFill>
            <a:schemeClr val="accent2">
              <a:lumMod val="20000"/>
              <a:lumOff val="80000"/>
            </a:schemeClr>
          </a:solidFill>
        </p:spPr>
        <p:txBody>
          <a:bodyPr wrap="square" rtlCol="0">
            <a:spAutoFit/>
          </a:bodyPr>
          <a:lstStyle/>
          <a:p>
            <a:r>
              <a:rPr lang="en-GB" sz="1500" dirty="0"/>
              <a:t>M0: Compared their standardised z-value with the significance level, therefore no credit for comparison </a:t>
            </a:r>
          </a:p>
        </p:txBody>
      </p:sp>
      <p:sp>
        <p:nvSpPr>
          <p:cNvPr id="34" name="Rectangle: Rounded Corners 26">
            <a:extLst>
              <a:ext uri="{FF2B5EF4-FFF2-40B4-BE49-F238E27FC236}">
                <a16:creationId xmlns:a16="http://schemas.microsoft.com/office/drawing/2014/main" id="{8BD34133-1578-B599-6B72-50470E59F0DD}"/>
              </a:ext>
            </a:extLst>
          </p:cNvPr>
          <p:cNvSpPr/>
          <p:nvPr/>
        </p:nvSpPr>
        <p:spPr>
          <a:xfrm>
            <a:off x="676951" y="329391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5" name="TextBox 34">
            <a:extLst>
              <a:ext uri="{FF2B5EF4-FFF2-40B4-BE49-F238E27FC236}">
                <a16:creationId xmlns:a16="http://schemas.microsoft.com/office/drawing/2014/main" id="{943C77A4-C013-DB68-3C63-2EDE2967A6B8}"/>
              </a:ext>
            </a:extLst>
          </p:cNvPr>
          <p:cNvSpPr txBox="1"/>
          <p:nvPr/>
        </p:nvSpPr>
        <p:spPr>
          <a:xfrm>
            <a:off x="4887028" y="5735450"/>
            <a:ext cx="3425483" cy="553998"/>
          </a:xfrm>
          <a:prstGeom prst="rect">
            <a:avLst/>
          </a:prstGeom>
          <a:solidFill>
            <a:schemeClr val="accent2">
              <a:lumMod val="20000"/>
              <a:lumOff val="80000"/>
            </a:schemeClr>
          </a:solidFill>
        </p:spPr>
        <p:txBody>
          <a:bodyPr wrap="square" rtlCol="0">
            <a:spAutoFit/>
          </a:bodyPr>
          <a:lstStyle/>
          <a:p>
            <a:r>
              <a:rPr lang="en-GB" sz="1500" dirty="0"/>
              <a:t>A0: Incorrect conclusion reached and incorrect critical value </a:t>
            </a:r>
          </a:p>
        </p:txBody>
      </p:sp>
      <p:sp>
        <p:nvSpPr>
          <p:cNvPr id="36" name="Rectangle: Rounded Corners 26">
            <a:extLst>
              <a:ext uri="{FF2B5EF4-FFF2-40B4-BE49-F238E27FC236}">
                <a16:creationId xmlns:a16="http://schemas.microsoft.com/office/drawing/2014/main" id="{F90CBF0A-56A6-E741-7427-85483219FF35}"/>
              </a:ext>
            </a:extLst>
          </p:cNvPr>
          <p:cNvSpPr/>
          <p:nvPr/>
        </p:nvSpPr>
        <p:spPr>
          <a:xfrm>
            <a:off x="3089291" y="419969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7" name="Rectangle: Rounded Corners 6">
            <a:extLst>
              <a:ext uri="{FF2B5EF4-FFF2-40B4-BE49-F238E27FC236}">
                <a16:creationId xmlns:a16="http://schemas.microsoft.com/office/drawing/2014/main" id="{FA0675B9-EC08-3422-8AB2-1DB672D6828F}"/>
              </a:ext>
            </a:extLst>
          </p:cNvPr>
          <p:cNvSpPr/>
          <p:nvPr/>
        </p:nvSpPr>
        <p:spPr>
          <a:xfrm>
            <a:off x="2599996" y="322355"/>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5/8</a:t>
            </a:r>
          </a:p>
        </p:txBody>
      </p:sp>
      <p:sp>
        <p:nvSpPr>
          <p:cNvPr id="38" name="TextBox 37">
            <a:extLst>
              <a:ext uri="{FF2B5EF4-FFF2-40B4-BE49-F238E27FC236}">
                <a16:creationId xmlns:a16="http://schemas.microsoft.com/office/drawing/2014/main" id="{EBAC36FA-044E-F604-F2D9-21BB16655D61}"/>
              </a:ext>
            </a:extLst>
          </p:cNvPr>
          <p:cNvSpPr txBox="1"/>
          <p:nvPr/>
        </p:nvSpPr>
        <p:spPr>
          <a:xfrm>
            <a:off x="8418928" y="3511015"/>
            <a:ext cx="3718178"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E1: Did interpret their conclusion correctly in the context of the question</a:t>
            </a:r>
          </a:p>
        </p:txBody>
      </p:sp>
      <p:sp>
        <p:nvSpPr>
          <p:cNvPr id="40" name="Rectangle: Rounded Corners 26">
            <a:extLst>
              <a:ext uri="{FF2B5EF4-FFF2-40B4-BE49-F238E27FC236}">
                <a16:creationId xmlns:a16="http://schemas.microsoft.com/office/drawing/2014/main" id="{DB540B34-C093-BD5B-D8C7-B380D43B35CA}"/>
              </a:ext>
            </a:extLst>
          </p:cNvPr>
          <p:cNvSpPr/>
          <p:nvPr/>
        </p:nvSpPr>
        <p:spPr>
          <a:xfrm>
            <a:off x="4614267" y="116868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1" name="TextBox 40">
            <a:extLst>
              <a:ext uri="{FF2B5EF4-FFF2-40B4-BE49-F238E27FC236}">
                <a16:creationId xmlns:a16="http://schemas.microsoft.com/office/drawing/2014/main" id="{902D610A-A4D5-4B1D-3422-50A427180DA4}"/>
              </a:ext>
            </a:extLst>
          </p:cNvPr>
          <p:cNvSpPr txBox="1"/>
          <p:nvPr/>
        </p:nvSpPr>
        <p:spPr>
          <a:xfrm>
            <a:off x="8418928" y="4397837"/>
            <a:ext cx="3718178" cy="784830"/>
          </a:xfrm>
          <a:prstGeom prst="rect">
            <a:avLst/>
          </a:prstGeom>
          <a:solidFill>
            <a:schemeClr val="tx2">
              <a:lumMod val="20000"/>
              <a:lumOff val="80000"/>
            </a:schemeClr>
          </a:solidFill>
        </p:spPr>
        <p:txBody>
          <a:bodyPr wrap="square" rtlCol="0">
            <a:spAutoFit/>
          </a:bodyPr>
          <a:lstStyle/>
          <a:p>
            <a:r>
              <a:rPr lang="en-GB" sz="1500" dirty="0"/>
              <a:t>E1: Candidate ensured non-statistical language was used throughout their written response.</a:t>
            </a:r>
          </a:p>
        </p:txBody>
      </p:sp>
      <p:sp>
        <p:nvSpPr>
          <p:cNvPr id="42" name="Rectangle: Rounded Corners 26">
            <a:extLst>
              <a:ext uri="{FF2B5EF4-FFF2-40B4-BE49-F238E27FC236}">
                <a16:creationId xmlns:a16="http://schemas.microsoft.com/office/drawing/2014/main" id="{4BAC200F-6051-F406-2247-053356941140}"/>
              </a:ext>
            </a:extLst>
          </p:cNvPr>
          <p:cNvSpPr/>
          <p:nvPr/>
        </p:nvSpPr>
        <p:spPr>
          <a:xfrm>
            <a:off x="7232908" y="151297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3" name="Rectangle: Rounded Corners 6">
            <a:extLst>
              <a:ext uri="{FF2B5EF4-FFF2-40B4-BE49-F238E27FC236}">
                <a16:creationId xmlns:a16="http://schemas.microsoft.com/office/drawing/2014/main" id="{DBF59734-A28D-A8F0-1ACC-E7BDDE6A0850}"/>
              </a:ext>
            </a:extLst>
          </p:cNvPr>
          <p:cNvSpPr/>
          <p:nvPr/>
        </p:nvSpPr>
        <p:spPr>
          <a:xfrm>
            <a:off x="8586908" y="19053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4" name="TextBox 43">
            <a:extLst>
              <a:ext uri="{FF2B5EF4-FFF2-40B4-BE49-F238E27FC236}">
                <a16:creationId xmlns:a16="http://schemas.microsoft.com/office/drawing/2014/main" id="{E588ACD6-E774-A78F-6159-AF6F2C66E042}"/>
              </a:ext>
            </a:extLst>
          </p:cNvPr>
          <p:cNvSpPr txBox="1"/>
          <p:nvPr/>
        </p:nvSpPr>
        <p:spPr>
          <a:xfrm>
            <a:off x="8418928" y="5274563"/>
            <a:ext cx="3718178" cy="784830"/>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E0: Assumption was not given in the context of the question</a:t>
            </a:r>
          </a:p>
        </p:txBody>
      </p:sp>
      <p:sp>
        <p:nvSpPr>
          <p:cNvPr id="45" name="Rectangle: Rounded Corners 26">
            <a:extLst>
              <a:ext uri="{FF2B5EF4-FFF2-40B4-BE49-F238E27FC236}">
                <a16:creationId xmlns:a16="http://schemas.microsoft.com/office/drawing/2014/main" id="{83E8B0F2-E994-94BC-1A74-DE5117FA6EB8}"/>
              </a:ext>
            </a:extLst>
          </p:cNvPr>
          <p:cNvSpPr/>
          <p:nvPr/>
        </p:nvSpPr>
        <p:spPr>
          <a:xfrm>
            <a:off x="7660746" y="231349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46" name="Rectangle: Rounded Corners 6">
            <a:extLst>
              <a:ext uri="{FF2B5EF4-FFF2-40B4-BE49-F238E27FC236}">
                <a16:creationId xmlns:a16="http://schemas.microsoft.com/office/drawing/2014/main" id="{59E38A7C-F880-6EE1-84DE-8756509C868C}"/>
              </a:ext>
            </a:extLst>
          </p:cNvPr>
          <p:cNvSpPr/>
          <p:nvPr/>
        </p:nvSpPr>
        <p:spPr>
          <a:xfrm>
            <a:off x="8994775" y="186156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47" name="TextBox 46">
            <a:extLst>
              <a:ext uri="{FF2B5EF4-FFF2-40B4-BE49-F238E27FC236}">
                <a16:creationId xmlns:a16="http://schemas.microsoft.com/office/drawing/2014/main" id="{C4561ADE-F42E-72C4-0701-79E68919A022}"/>
              </a:ext>
            </a:extLst>
          </p:cNvPr>
          <p:cNvSpPr txBox="1"/>
          <p:nvPr/>
        </p:nvSpPr>
        <p:spPr>
          <a:xfrm>
            <a:off x="8439947" y="6098696"/>
            <a:ext cx="3590742" cy="784830"/>
          </a:xfrm>
          <a:prstGeom prst="rect">
            <a:avLst/>
          </a:prstGeom>
          <a:solidFill>
            <a:schemeClr val="accent2">
              <a:lumMod val="20000"/>
              <a:lumOff val="80000"/>
            </a:schemeClr>
          </a:solidFill>
        </p:spPr>
        <p:txBody>
          <a:bodyPr wrap="square" rtlCol="0">
            <a:spAutoFit/>
          </a:bodyPr>
          <a:lstStyle/>
          <a:p>
            <a:r>
              <a:rPr lang="en-GB" sz="1500" b="1" dirty="0"/>
              <a:t>Part (d)</a:t>
            </a:r>
          </a:p>
          <a:p>
            <a:r>
              <a:rPr lang="en-GB" sz="1500" dirty="0"/>
              <a:t>E0: Irrelevant comment made which did not reference the information provided in (a)</a:t>
            </a:r>
          </a:p>
        </p:txBody>
      </p:sp>
      <p:sp>
        <p:nvSpPr>
          <p:cNvPr id="48" name="Rectangle: Rounded Corners 26">
            <a:extLst>
              <a:ext uri="{FF2B5EF4-FFF2-40B4-BE49-F238E27FC236}">
                <a16:creationId xmlns:a16="http://schemas.microsoft.com/office/drawing/2014/main" id="{D1CC0B79-5FA8-519D-FFB4-6AA64CAAA2BC}"/>
              </a:ext>
            </a:extLst>
          </p:cNvPr>
          <p:cNvSpPr/>
          <p:nvPr/>
        </p:nvSpPr>
        <p:spPr>
          <a:xfrm>
            <a:off x="9817614" y="3021269"/>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49" name="Rectangle: Rounded Corners 6">
            <a:extLst>
              <a:ext uri="{FF2B5EF4-FFF2-40B4-BE49-F238E27FC236}">
                <a16:creationId xmlns:a16="http://schemas.microsoft.com/office/drawing/2014/main" id="{004311A9-CF46-0B9F-8218-D221DB2515A2}"/>
              </a:ext>
            </a:extLst>
          </p:cNvPr>
          <p:cNvSpPr/>
          <p:nvPr/>
        </p:nvSpPr>
        <p:spPr>
          <a:xfrm>
            <a:off x="10654864" y="262290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50" name="Rectangle: Rounded Corners 6">
            <a:extLst>
              <a:ext uri="{FF2B5EF4-FFF2-40B4-BE49-F238E27FC236}">
                <a16:creationId xmlns:a16="http://schemas.microsoft.com/office/drawing/2014/main" id="{E1D238E4-A833-690B-738D-A6F18F178198}"/>
              </a:ext>
            </a:extLst>
          </p:cNvPr>
          <p:cNvSpPr/>
          <p:nvPr/>
        </p:nvSpPr>
        <p:spPr>
          <a:xfrm>
            <a:off x="10496605" y="84904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7/12</a:t>
            </a:r>
          </a:p>
        </p:txBody>
      </p:sp>
    </p:spTree>
    <p:extLst>
      <p:ext uri="{BB962C8B-B14F-4D97-AF65-F5344CB8AC3E}">
        <p14:creationId xmlns:p14="http://schemas.microsoft.com/office/powerpoint/2010/main" val="98058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4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45923232"/>
              </p:ext>
            </p:extLst>
          </p:nvPr>
        </p:nvGraphicFramePr>
        <p:xfrm>
          <a:off x="3850199" y="312958"/>
          <a:ext cx="3561403" cy="384987"/>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4 - Response C</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11" name="Picture 10" descr="A math equations on lined paper&#10;&#10;Description automatically generated">
            <a:extLst>
              <a:ext uri="{FF2B5EF4-FFF2-40B4-BE49-F238E27FC236}">
                <a16:creationId xmlns:a16="http://schemas.microsoft.com/office/drawing/2014/main" id="{423B3192-7A62-29B7-A514-0196FA0AB7C6}"/>
              </a:ext>
            </a:extLst>
          </p:cNvPr>
          <p:cNvPicPr>
            <a:picLocks noChangeAspect="1"/>
          </p:cNvPicPr>
          <p:nvPr/>
        </p:nvPicPr>
        <p:blipFill>
          <a:blip r:embed="rId4"/>
          <a:stretch>
            <a:fillRect/>
          </a:stretch>
        </p:blipFill>
        <p:spPr>
          <a:xfrm>
            <a:off x="153825" y="555251"/>
            <a:ext cx="3597124" cy="2972547"/>
          </a:xfrm>
          <a:prstGeom prst="rect">
            <a:avLst/>
          </a:prstGeom>
        </p:spPr>
      </p:pic>
      <p:pic>
        <p:nvPicPr>
          <p:cNvPr id="13" name="Picture 12" descr="A close up of a note&#10;&#10;Description automatically generated">
            <a:extLst>
              <a:ext uri="{FF2B5EF4-FFF2-40B4-BE49-F238E27FC236}">
                <a16:creationId xmlns:a16="http://schemas.microsoft.com/office/drawing/2014/main" id="{1E17B571-9511-87AF-9DED-1A2888C2B057}"/>
              </a:ext>
            </a:extLst>
          </p:cNvPr>
          <p:cNvPicPr>
            <a:picLocks noChangeAspect="1"/>
          </p:cNvPicPr>
          <p:nvPr/>
        </p:nvPicPr>
        <p:blipFill>
          <a:blip r:embed="rId5"/>
          <a:stretch>
            <a:fillRect/>
          </a:stretch>
        </p:blipFill>
        <p:spPr>
          <a:xfrm>
            <a:off x="3978259" y="1054723"/>
            <a:ext cx="3561403" cy="955489"/>
          </a:xfrm>
          <a:prstGeom prst="rect">
            <a:avLst/>
          </a:prstGeom>
        </p:spPr>
      </p:pic>
      <p:pic>
        <p:nvPicPr>
          <p:cNvPr id="15" name="Picture 14" descr="A close-up of a note&#10;&#10;Description automatically generated">
            <a:extLst>
              <a:ext uri="{FF2B5EF4-FFF2-40B4-BE49-F238E27FC236}">
                <a16:creationId xmlns:a16="http://schemas.microsoft.com/office/drawing/2014/main" id="{B7495D02-2BAC-A4C3-A367-B4C4D95603C3}"/>
              </a:ext>
            </a:extLst>
          </p:cNvPr>
          <p:cNvPicPr>
            <a:picLocks noChangeAspect="1"/>
          </p:cNvPicPr>
          <p:nvPr/>
        </p:nvPicPr>
        <p:blipFill>
          <a:blip r:embed="rId6"/>
          <a:stretch>
            <a:fillRect/>
          </a:stretch>
        </p:blipFill>
        <p:spPr>
          <a:xfrm>
            <a:off x="4013980" y="2404408"/>
            <a:ext cx="3397622" cy="95548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88E0453-5422-58F9-2E14-56A9A9C3776B}"/>
              </a:ext>
            </a:extLst>
          </p:cNvPr>
          <p:cNvPicPr>
            <a:picLocks noChangeAspect="1"/>
          </p:cNvPicPr>
          <p:nvPr/>
        </p:nvPicPr>
        <p:blipFill>
          <a:blip r:embed="rId7"/>
          <a:stretch>
            <a:fillRect/>
          </a:stretch>
        </p:blipFill>
        <p:spPr>
          <a:xfrm>
            <a:off x="8061647" y="1278466"/>
            <a:ext cx="3314700" cy="731745"/>
          </a:xfrm>
          <a:prstGeom prst="rect">
            <a:avLst/>
          </a:prstGeom>
        </p:spPr>
      </p:pic>
      <p:pic>
        <p:nvPicPr>
          <p:cNvPr id="19" name="Picture 18">
            <a:extLst>
              <a:ext uri="{FF2B5EF4-FFF2-40B4-BE49-F238E27FC236}">
                <a16:creationId xmlns:a16="http://schemas.microsoft.com/office/drawing/2014/main" id="{8B4FD446-BEBC-6672-F9A0-7B8977CCED3C}"/>
              </a:ext>
            </a:extLst>
          </p:cNvPr>
          <p:cNvPicPr>
            <a:picLocks noChangeAspect="1"/>
          </p:cNvPicPr>
          <p:nvPr/>
        </p:nvPicPr>
        <p:blipFill>
          <a:blip r:embed="rId8"/>
          <a:stretch>
            <a:fillRect/>
          </a:stretch>
        </p:blipFill>
        <p:spPr>
          <a:xfrm>
            <a:off x="7866223" y="2303698"/>
            <a:ext cx="3705547" cy="690513"/>
          </a:xfrm>
          <a:prstGeom prst="rect">
            <a:avLst/>
          </a:prstGeom>
        </p:spPr>
      </p:pic>
      <p:sp>
        <p:nvSpPr>
          <p:cNvPr id="20" name="TextBox 19">
            <a:extLst>
              <a:ext uri="{FF2B5EF4-FFF2-40B4-BE49-F238E27FC236}">
                <a16:creationId xmlns:a16="http://schemas.microsoft.com/office/drawing/2014/main" id="{BB8EDFB5-D414-9DF7-E1C5-1A1671F5C7CA}"/>
              </a:ext>
            </a:extLst>
          </p:cNvPr>
          <p:cNvSpPr txBox="1"/>
          <p:nvPr/>
        </p:nvSpPr>
        <p:spPr>
          <a:xfrm>
            <a:off x="123500" y="3546906"/>
            <a:ext cx="3597123" cy="784830"/>
          </a:xfrm>
          <a:prstGeom prst="rect">
            <a:avLst/>
          </a:prstGeom>
          <a:solidFill>
            <a:schemeClr val="tx2">
              <a:lumMod val="20000"/>
              <a:lumOff val="80000"/>
            </a:schemeClr>
          </a:solidFill>
        </p:spPr>
        <p:txBody>
          <a:bodyPr wrap="square" rtlCol="0">
            <a:spAutoFit/>
          </a:bodyPr>
          <a:lstStyle/>
          <a:p>
            <a:r>
              <a:rPr lang="en-GB" sz="1500" b="1" dirty="0"/>
              <a:t>Part (a)</a:t>
            </a:r>
          </a:p>
          <a:p>
            <a:r>
              <a:rPr lang="en-GB" sz="1500" dirty="0"/>
              <a:t>B1: Correct hypotheses, using sensible subscripts based on context of question</a:t>
            </a:r>
          </a:p>
        </p:txBody>
      </p:sp>
      <p:sp>
        <p:nvSpPr>
          <p:cNvPr id="21" name="Rectangle: Rounded Corners 26">
            <a:extLst>
              <a:ext uri="{FF2B5EF4-FFF2-40B4-BE49-F238E27FC236}">
                <a16:creationId xmlns:a16="http://schemas.microsoft.com/office/drawing/2014/main" id="{D60C3895-59CC-702C-41BC-1269F5F32367}"/>
              </a:ext>
            </a:extLst>
          </p:cNvPr>
          <p:cNvSpPr/>
          <p:nvPr/>
        </p:nvSpPr>
        <p:spPr>
          <a:xfrm>
            <a:off x="1840555" y="53614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2" name="TextBox 21">
            <a:extLst>
              <a:ext uri="{FF2B5EF4-FFF2-40B4-BE49-F238E27FC236}">
                <a16:creationId xmlns:a16="http://schemas.microsoft.com/office/drawing/2014/main" id="{F7622984-E969-99BD-9B7E-28342A6C990E}"/>
              </a:ext>
            </a:extLst>
          </p:cNvPr>
          <p:cNvSpPr txBox="1"/>
          <p:nvPr/>
        </p:nvSpPr>
        <p:spPr>
          <a:xfrm>
            <a:off x="123500" y="4410575"/>
            <a:ext cx="3597123" cy="553998"/>
          </a:xfrm>
          <a:prstGeom prst="rect">
            <a:avLst/>
          </a:prstGeom>
          <a:solidFill>
            <a:schemeClr val="tx2">
              <a:lumMod val="20000"/>
              <a:lumOff val="80000"/>
            </a:schemeClr>
          </a:solidFill>
        </p:spPr>
        <p:txBody>
          <a:bodyPr wrap="square" rtlCol="0">
            <a:spAutoFit/>
          </a:bodyPr>
          <a:lstStyle/>
          <a:p>
            <a:r>
              <a:rPr lang="en-GB" sz="1500" dirty="0"/>
              <a:t>M1: Candidate correctly calculated the pooled proportion</a:t>
            </a:r>
          </a:p>
        </p:txBody>
      </p:sp>
      <p:sp>
        <p:nvSpPr>
          <p:cNvPr id="23" name="Rectangle: Rounded Corners 26">
            <a:extLst>
              <a:ext uri="{FF2B5EF4-FFF2-40B4-BE49-F238E27FC236}">
                <a16:creationId xmlns:a16="http://schemas.microsoft.com/office/drawing/2014/main" id="{0AB5D7AF-5196-50E2-ADFE-03D01A9E662D}"/>
              </a:ext>
            </a:extLst>
          </p:cNvPr>
          <p:cNvSpPr/>
          <p:nvPr/>
        </p:nvSpPr>
        <p:spPr>
          <a:xfrm>
            <a:off x="1597403" y="133997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0F77F067-5385-F6FC-E5A6-05B181A19B16}"/>
              </a:ext>
            </a:extLst>
          </p:cNvPr>
          <p:cNvSpPr txBox="1"/>
          <p:nvPr/>
        </p:nvSpPr>
        <p:spPr>
          <a:xfrm>
            <a:off x="123499" y="5062732"/>
            <a:ext cx="3597123" cy="553998"/>
          </a:xfrm>
          <a:prstGeom prst="rect">
            <a:avLst/>
          </a:prstGeom>
          <a:solidFill>
            <a:schemeClr val="tx2">
              <a:lumMod val="20000"/>
              <a:lumOff val="80000"/>
            </a:schemeClr>
          </a:solidFill>
        </p:spPr>
        <p:txBody>
          <a:bodyPr wrap="square" rtlCol="0">
            <a:spAutoFit/>
          </a:bodyPr>
          <a:lstStyle/>
          <a:p>
            <a:r>
              <a:rPr lang="en-GB" sz="1500" dirty="0"/>
              <a:t>M1: Using alternative method. Correctly calculated the test statistic</a:t>
            </a:r>
          </a:p>
        </p:txBody>
      </p:sp>
      <p:sp>
        <p:nvSpPr>
          <p:cNvPr id="25" name="Rectangle: Rounded Corners 26">
            <a:extLst>
              <a:ext uri="{FF2B5EF4-FFF2-40B4-BE49-F238E27FC236}">
                <a16:creationId xmlns:a16="http://schemas.microsoft.com/office/drawing/2014/main" id="{DB85EEEF-8987-235B-7A65-CA60575835F0}"/>
              </a:ext>
            </a:extLst>
          </p:cNvPr>
          <p:cNvSpPr/>
          <p:nvPr/>
        </p:nvSpPr>
        <p:spPr>
          <a:xfrm>
            <a:off x="3040981" y="105472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6" name="TextBox 25">
            <a:extLst>
              <a:ext uri="{FF2B5EF4-FFF2-40B4-BE49-F238E27FC236}">
                <a16:creationId xmlns:a16="http://schemas.microsoft.com/office/drawing/2014/main" id="{843D48B5-84BD-2D1E-D5EC-12A0C0347826}"/>
              </a:ext>
            </a:extLst>
          </p:cNvPr>
          <p:cNvSpPr txBox="1"/>
          <p:nvPr/>
        </p:nvSpPr>
        <p:spPr>
          <a:xfrm>
            <a:off x="123500" y="5695569"/>
            <a:ext cx="3597123" cy="553998"/>
          </a:xfrm>
          <a:prstGeom prst="rect">
            <a:avLst/>
          </a:prstGeom>
          <a:solidFill>
            <a:schemeClr val="tx2">
              <a:lumMod val="20000"/>
              <a:lumOff val="80000"/>
            </a:schemeClr>
          </a:solidFill>
        </p:spPr>
        <p:txBody>
          <a:bodyPr wrap="square" rtlCol="0">
            <a:spAutoFit/>
          </a:bodyPr>
          <a:lstStyle/>
          <a:p>
            <a:r>
              <a:rPr lang="en-GB" sz="1500" dirty="0"/>
              <a:t>M1: Using alternative method. Correctly used 77 and 64 as sample sizes</a:t>
            </a:r>
          </a:p>
        </p:txBody>
      </p:sp>
      <p:sp>
        <p:nvSpPr>
          <p:cNvPr id="27" name="Rectangle: Rounded Corners 26">
            <a:extLst>
              <a:ext uri="{FF2B5EF4-FFF2-40B4-BE49-F238E27FC236}">
                <a16:creationId xmlns:a16="http://schemas.microsoft.com/office/drawing/2014/main" id="{D1AB8BDA-7D25-B576-6010-45786DC9A7EF}"/>
              </a:ext>
            </a:extLst>
          </p:cNvPr>
          <p:cNvSpPr/>
          <p:nvPr/>
        </p:nvSpPr>
        <p:spPr>
          <a:xfrm>
            <a:off x="3158817" y="195490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8" name="TextBox 27">
            <a:extLst>
              <a:ext uri="{FF2B5EF4-FFF2-40B4-BE49-F238E27FC236}">
                <a16:creationId xmlns:a16="http://schemas.microsoft.com/office/drawing/2014/main" id="{6EB9E15F-B480-1095-2D71-85A719BAAE02}"/>
              </a:ext>
            </a:extLst>
          </p:cNvPr>
          <p:cNvSpPr txBox="1"/>
          <p:nvPr/>
        </p:nvSpPr>
        <p:spPr>
          <a:xfrm>
            <a:off x="3942539" y="3339104"/>
            <a:ext cx="3597123" cy="784830"/>
          </a:xfrm>
          <a:prstGeom prst="rect">
            <a:avLst/>
          </a:prstGeom>
          <a:solidFill>
            <a:schemeClr val="tx2">
              <a:lumMod val="20000"/>
              <a:lumOff val="80000"/>
            </a:schemeClr>
          </a:solidFill>
        </p:spPr>
        <p:txBody>
          <a:bodyPr wrap="square" rtlCol="0">
            <a:spAutoFit/>
          </a:bodyPr>
          <a:lstStyle/>
          <a:p>
            <a:r>
              <a:rPr lang="en-GB" sz="1500" dirty="0"/>
              <a:t>M1: Using alternative method. Correct method to find variance/standard deviation using pooled proportion</a:t>
            </a:r>
          </a:p>
        </p:txBody>
      </p:sp>
      <p:sp>
        <p:nvSpPr>
          <p:cNvPr id="29" name="Rectangle: Rounded Corners 26">
            <a:extLst>
              <a:ext uri="{FF2B5EF4-FFF2-40B4-BE49-F238E27FC236}">
                <a16:creationId xmlns:a16="http://schemas.microsoft.com/office/drawing/2014/main" id="{56261C7E-4473-F232-8620-06A6CB06A3BD}"/>
              </a:ext>
            </a:extLst>
          </p:cNvPr>
          <p:cNvSpPr/>
          <p:nvPr/>
        </p:nvSpPr>
        <p:spPr>
          <a:xfrm>
            <a:off x="333456" y="283287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30" name="TextBox 29">
            <a:extLst>
              <a:ext uri="{FF2B5EF4-FFF2-40B4-BE49-F238E27FC236}">
                <a16:creationId xmlns:a16="http://schemas.microsoft.com/office/drawing/2014/main" id="{2E187A52-765B-7F5E-823A-09752C96CE05}"/>
              </a:ext>
            </a:extLst>
          </p:cNvPr>
          <p:cNvSpPr txBox="1"/>
          <p:nvPr/>
        </p:nvSpPr>
        <p:spPr>
          <a:xfrm>
            <a:off x="110927" y="6327021"/>
            <a:ext cx="3682920" cy="553998"/>
          </a:xfrm>
          <a:prstGeom prst="rect">
            <a:avLst/>
          </a:prstGeom>
          <a:solidFill>
            <a:schemeClr val="tx2">
              <a:lumMod val="20000"/>
              <a:lumOff val="80000"/>
            </a:schemeClr>
          </a:solidFill>
        </p:spPr>
        <p:txBody>
          <a:bodyPr wrap="square" rtlCol="0">
            <a:spAutoFit/>
          </a:bodyPr>
          <a:lstStyle/>
          <a:p>
            <a:r>
              <a:rPr lang="en-GB" sz="1500" dirty="0"/>
              <a:t>A1: Correct critical value found using Inverse normal </a:t>
            </a:r>
          </a:p>
        </p:txBody>
      </p:sp>
      <p:sp>
        <p:nvSpPr>
          <p:cNvPr id="31" name="Rectangle: Rounded Corners 26">
            <a:extLst>
              <a:ext uri="{FF2B5EF4-FFF2-40B4-BE49-F238E27FC236}">
                <a16:creationId xmlns:a16="http://schemas.microsoft.com/office/drawing/2014/main" id="{5BB49CFD-BF1E-961D-CE9F-FD84D7F9E898}"/>
              </a:ext>
            </a:extLst>
          </p:cNvPr>
          <p:cNvSpPr/>
          <p:nvPr/>
        </p:nvSpPr>
        <p:spPr>
          <a:xfrm>
            <a:off x="2585076" y="295411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83F8F510-B6F0-508C-C5D8-009FCD6BBC43}"/>
              </a:ext>
            </a:extLst>
          </p:cNvPr>
          <p:cNvSpPr txBox="1"/>
          <p:nvPr/>
        </p:nvSpPr>
        <p:spPr>
          <a:xfrm>
            <a:off x="3902488" y="4179743"/>
            <a:ext cx="3597123" cy="784830"/>
          </a:xfrm>
          <a:prstGeom prst="rect">
            <a:avLst/>
          </a:prstGeom>
          <a:solidFill>
            <a:schemeClr val="accent2">
              <a:lumMod val="20000"/>
              <a:lumOff val="80000"/>
            </a:schemeClr>
          </a:solidFill>
        </p:spPr>
        <p:txBody>
          <a:bodyPr wrap="square" rtlCol="0">
            <a:spAutoFit/>
          </a:bodyPr>
          <a:lstStyle/>
          <a:p>
            <a:r>
              <a:rPr lang="en-GB" sz="1500" dirty="0"/>
              <a:t>M0: Compared their pooled proportion against critical value, therefore no credit for comparison</a:t>
            </a:r>
          </a:p>
        </p:txBody>
      </p:sp>
      <p:sp>
        <p:nvSpPr>
          <p:cNvPr id="33" name="Rectangle: Rounded Corners 26">
            <a:extLst>
              <a:ext uri="{FF2B5EF4-FFF2-40B4-BE49-F238E27FC236}">
                <a16:creationId xmlns:a16="http://schemas.microsoft.com/office/drawing/2014/main" id="{8659BFFA-6DEC-EC24-A119-7C94207D0155}"/>
              </a:ext>
            </a:extLst>
          </p:cNvPr>
          <p:cNvSpPr/>
          <p:nvPr/>
        </p:nvSpPr>
        <p:spPr>
          <a:xfrm>
            <a:off x="6424186" y="89964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4" name="TextBox 33">
            <a:extLst>
              <a:ext uri="{FF2B5EF4-FFF2-40B4-BE49-F238E27FC236}">
                <a16:creationId xmlns:a16="http://schemas.microsoft.com/office/drawing/2014/main" id="{03844CBC-602E-B842-53A5-EA4EF0F3A8EC}"/>
              </a:ext>
            </a:extLst>
          </p:cNvPr>
          <p:cNvSpPr txBox="1"/>
          <p:nvPr/>
        </p:nvSpPr>
        <p:spPr>
          <a:xfrm>
            <a:off x="3896512" y="5062732"/>
            <a:ext cx="3597123" cy="553998"/>
          </a:xfrm>
          <a:prstGeom prst="rect">
            <a:avLst/>
          </a:prstGeom>
          <a:solidFill>
            <a:schemeClr val="accent2">
              <a:lumMod val="20000"/>
              <a:lumOff val="80000"/>
            </a:schemeClr>
          </a:solidFill>
        </p:spPr>
        <p:txBody>
          <a:bodyPr wrap="square" rtlCol="0">
            <a:spAutoFit/>
          </a:bodyPr>
          <a:lstStyle/>
          <a:p>
            <a:r>
              <a:rPr lang="en-GB" sz="1500" dirty="0"/>
              <a:t>A0: Incorrect conclusion reached and incorrect test statistic </a:t>
            </a:r>
          </a:p>
        </p:txBody>
      </p:sp>
      <p:sp>
        <p:nvSpPr>
          <p:cNvPr id="35" name="Rectangle: Rounded Corners 26">
            <a:extLst>
              <a:ext uri="{FF2B5EF4-FFF2-40B4-BE49-F238E27FC236}">
                <a16:creationId xmlns:a16="http://schemas.microsoft.com/office/drawing/2014/main" id="{282B4149-D393-A272-1697-AD034643B9E7}"/>
              </a:ext>
            </a:extLst>
          </p:cNvPr>
          <p:cNvSpPr/>
          <p:nvPr/>
        </p:nvSpPr>
        <p:spPr>
          <a:xfrm>
            <a:off x="4034898" y="1918712"/>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36" name="Rectangle: Rounded Corners 6">
            <a:extLst>
              <a:ext uri="{FF2B5EF4-FFF2-40B4-BE49-F238E27FC236}">
                <a16:creationId xmlns:a16="http://schemas.microsoft.com/office/drawing/2014/main" id="{7598082D-6902-23B4-4CC9-208D53AD0DF6}"/>
              </a:ext>
            </a:extLst>
          </p:cNvPr>
          <p:cNvSpPr/>
          <p:nvPr/>
        </p:nvSpPr>
        <p:spPr>
          <a:xfrm>
            <a:off x="2538433" y="14105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6/8</a:t>
            </a:r>
          </a:p>
        </p:txBody>
      </p:sp>
      <p:sp>
        <p:nvSpPr>
          <p:cNvPr id="37" name="TextBox 36">
            <a:extLst>
              <a:ext uri="{FF2B5EF4-FFF2-40B4-BE49-F238E27FC236}">
                <a16:creationId xmlns:a16="http://schemas.microsoft.com/office/drawing/2014/main" id="{B8304DC8-E20F-FA79-E7C5-263C09F236F9}"/>
              </a:ext>
            </a:extLst>
          </p:cNvPr>
          <p:cNvSpPr txBox="1"/>
          <p:nvPr/>
        </p:nvSpPr>
        <p:spPr>
          <a:xfrm>
            <a:off x="3978259" y="5760212"/>
            <a:ext cx="3597123"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E1: Did interpret their conclusion correctly in the context of the question</a:t>
            </a:r>
          </a:p>
        </p:txBody>
      </p:sp>
      <p:sp>
        <p:nvSpPr>
          <p:cNvPr id="38" name="Rectangle: Rounded Corners 26">
            <a:extLst>
              <a:ext uri="{FF2B5EF4-FFF2-40B4-BE49-F238E27FC236}">
                <a16:creationId xmlns:a16="http://schemas.microsoft.com/office/drawing/2014/main" id="{73155602-F450-65F9-43BA-000B9D9012ED}"/>
              </a:ext>
            </a:extLst>
          </p:cNvPr>
          <p:cNvSpPr/>
          <p:nvPr/>
        </p:nvSpPr>
        <p:spPr>
          <a:xfrm>
            <a:off x="3484964" y="2662602"/>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39" name="TextBox 38">
            <a:extLst>
              <a:ext uri="{FF2B5EF4-FFF2-40B4-BE49-F238E27FC236}">
                <a16:creationId xmlns:a16="http://schemas.microsoft.com/office/drawing/2014/main" id="{B0FB6D04-4B52-605C-F672-082A1C7C3F40}"/>
              </a:ext>
            </a:extLst>
          </p:cNvPr>
          <p:cNvSpPr txBox="1"/>
          <p:nvPr/>
        </p:nvSpPr>
        <p:spPr>
          <a:xfrm>
            <a:off x="7711197" y="3396659"/>
            <a:ext cx="3992321" cy="553998"/>
          </a:xfrm>
          <a:prstGeom prst="rect">
            <a:avLst/>
          </a:prstGeom>
          <a:solidFill>
            <a:schemeClr val="tx2">
              <a:lumMod val="20000"/>
              <a:lumOff val="80000"/>
            </a:schemeClr>
          </a:solidFill>
        </p:spPr>
        <p:txBody>
          <a:bodyPr wrap="square" rtlCol="0">
            <a:spAutoFit/>
          </a:bodyPr>
          <a:lstStyle/>
          <a:p>
            <a:r>
              <a:rPr lang="en-GB" sz="1500" dirty="0"/>
              <a:t>E1: Candidate ensured non-statistical language was used throughout their written response</a:t>
            </a:r>
          </a:p>
        </p:txBody>
      </p:sp>
      <p:sp>
        <p:nvSpPr>
          <p:cNvPr id="40" name="Rectangle: Rounded Corners 26">
            <a:extLst>
              <a:ext uri="{FF2B5EF4-FFF2-40B4-BE49-F238E27FC236}">
                <a16:creationId xmlns:a16="http://schemas.microsoft.com/office/drawing/2014/main" id="{653016D7-0C1E-C09E-B34A-0E07F2A3E0B4}"/>
              </a:ext>
            </a:extLst>
          </p:cNvPr>
          <p:cNvSpPr/>
          <p:nvPr/>
        </p:nvSpPr>
        <p:spPr>
          <a:xfrm>
            <a:off x="7325743" y="268965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2" name="Rectangle: Rounded Corners 6">
            <a:extLst>
              <a:ext uri="{FF2B5EF4-FFF2-40B4-BE49-F238E27FC236}">
                <a16:creationId xmlns:a16="http://schemas.microsoft.com/office/drawing/2014/main" id="{113D1831-CD6B-B3A3-66D4-0DFE7DCF4539}"/>
              </a:ext>
            </a:extLst>
          </p:cNvPr>
          <p:cNvSpPr/>
          <p:nvPr/>
        </p:nvSpPr>
        <p:spPr>
          <a:xfrm>
            <a:off x="6852024" y="179161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43" name="TextBox 42">
            <a:extLst>
              <a:ext uri="{FF2B5EF4-FFF2-40B4-BE49-F238E27FC236}">
                <a16:creationId xmlns:a16="http://schemas.microsoft.com/office/drawing/2014/main" id="{776C0C6E-EA14-C62F-C2E1-36EDECA82C52}"/>
              </a:ext>
            </a:extLst>
          </p:cNvPr>
          <p:cNvSpPr txBox="1"/>
          <p:nvPr/>
        </p:nvSpPr>
        <p:spPr>
          <a:xfrm>
            <a:off x="7669525" y="4277902"/>
            <a:ext cx="3597123"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E1: Candidate gave the correct assumption in the correct context of businesses</a:t>
            </a:r>
          </a:p>
        </p:txBody>
      </p:sp>
      <p:sp>
        <p:nvSpPr>
          <p:cNvPr id="44" name="Rectangle: Rounded Corners 26">
            <a:extLst>
              <a:ext uri="{FF2B5EF4-FFF2-40B4-BE49-F238E27FC236}">
                <a16:creationId xmlns:a16="http://schemas.microsoft.com/office/drawing/2014/main" id="{372283D4-B734-4A55-10C2-E28D267D31C7}"/>
              </a:ext>
            </a:extLst>
          </p:cNvPr>
          <p:cNvSpPr/>
          <p:nvPr/>
        </p:nvSpPr>
        <p:spPr>
          <a:xfrm>
            <a:off x="11162428" y="122252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45" name="Rectangle: Rounded Corners 6">
            <a:extLst>
              <a:ext uri="{FF2B5EF4-FFF2-40B4-BE49-F238E27FC236}">
                <a16:creationId xmlns:a16="http://schemas.microsoft.com/office/drawing/2014/main" id="{97FDDFFF-25A7-323A-6C8C-6E81DE6FE645}"/>
              </a:ext>
            </a:extLst>
          </p:cNvPr>
          <p:cNvSpPr/>
          <p:nvPr/>
        </p:nvSpPr>
        <p:spPr>
          <a:xfrm>
            <a:off x="9283558" y="39666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1/1</a:t>
            </a:r>
          </a:p>
        </p:txBody>
      </p:sp>
      <p:sp>
        <p:nvSpPr>
          <p:cNvPr id="46" name="TextBox 45">
            <a:extLst>
              <a:ext uri="{FF2B5EF4-FFF2-40B4-BE49-F238E27FC236}">
                <a16:creationId xmlns:a16="http://schemas.microsoft.com/office/drawing/2014/main" id="{8609844B-1ED3-53F5-4B06-F97ABB13FE34}"/>
              </a:ext>
            </a:extLst>
          </p:cNvPr>
          <p:cNvSpPr txBox="1"/>
          <p:nvPr/>
        </p:nvSpPr>
        <p:spPr>
          <a:xfrm>
            <a:off x="7711197" y="5325924"/>
            <a:ext cx="3597123" cy="1015663"/>
          </a:xfrm>
          <a:prstGeom prst="rect">
            <a:avLst/>
          </a:prstGeom>
          <a:solidFill>
            <a:schemeClr val="accent2">
              <a:lumMod val="20000"/>
              <a:lumOff val="80000"/>
            </a:schemeClr>
          </a:solidFill>
        </p:spPr>
        <p:txBody>
          <a:bodyPr wrap="square" rtlCol="0">
            <a:spAutoFit/>
          </a:bodyPr>
          <a:lstStyle/>
          <a:p>
            <a:r>
              <a:rPr lang="en-GB" sz="1500" b="1" dirty="0"/>
              <a:t>Part (d)</a:t>
            </a:r>
          </a:p>
          <a:p>
            <a:r>
              <a:rPr lang="en-GB" sz="1500" dirty="0"/>
              <a:t>E0: Close to obtaining credit but needed a little more e.g. …which may not represent all of the UK</a:t>
            </a:r>
          </a:p>
        </p:txBody>
      </p:sp>
      <p:sp>
        <p:nvSpPr>
          <p:cNvPr id="47" name="Rectangle: Rounded Corners 26">
            <a:extLst>
              <a:ext uri="{FF2B5EF4-FFF2-40B4-BE49-F238E27FC236}">
                <a16:creationId xmlns:a16="http://schemas.microsoft.com/office/drawing/2014/main" id="{CD69E6D8-45AB-EC1D-4457-81D415E48744}"/>
              </a:ext>
            </a:extLst>
          </p:cNvPr>
          <p:cNvSpPr/>
          <p:nvPr/>
        </p:nvSpPr>
        <p:spPr>
          <a:xfrm>
            <a:off x="8402553" y="20809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48" name="Rectangle: Rounded Corners 6">
            <a:extLst>
              <a:ext uri="{FF2B5EF4-FFF2-40B4-BE49-F238E27FC236}">
                <a16:creationId xmlns:a16="http://schemas.microsoft.com/office/drawing/2014/main" id="{40F4E84F-D463-5296-A449-B3418851A3B3}"/>
              </a:ext>
            </a:extLst>
          </p:cNvPr>
          <p:cNvSpPr/>
          <p:nvPr/>
        </p:nvSpPr>
        <p:spPr>
          <a:xfrm>
            <a:off x="9953099" y="173418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0/1</a:t>
            </a:r>
          </a:p>
        </p:txBody>
      </p:sp>
      <p:sp>
        <p:nvSpPr>
          <p:cNvPr id="49" name="Rectangle: Rounded Corners 6">
            <a:extLst>
              <a:ext uri="{FF2B5EF4-FFF2-40B4-BE49-F238E27FC236}">
                <a16:creationId xmlns:a16="http://schemas.microsoft.com/office/drawing/2014/main" id="{79E56151-E13D-0CB7-4893-C85DE8F5F160}"/>
              </a:ext>
            </a:extLst>
          </p:cNvPr>
          <p:cNvSpPr/>
          <p:nvPr/>
        </p:nvSpPr>
        <p:spPr>
          <a:xfrm>
            <a:off x="11050500" y="6106030"/>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9/12</a:t>
            </a:r>
          </a:p>
        </p:txBody>
      </p:sp>
    </p:spTree>
    <p:extLst>
      <p:ext uri="{BB962C8B-B14F-4D97-AF65-F5344CB8AC3E}">
        <p14:creationId xmlns:p14="http://schemas.microsoft.com/office/powerpoint/2010/main" val="259961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4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4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Examiner Comments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6B2FEEE-0AA7-968E-F1BE-37F69CCAAAE5}"/>
                  </a:ext>
                </a:extLst>
              </p:cNvPr>
              <p:cNvSpPr txBox="1"/>
              <p:nvPr/>
            </p:nvSpPr>
            <p:spPr>
              <a:xfrm>
                <a:off x="895350" y="1600200"/>
                <a:ext cx="9934575" cy="5550558"/>
              </a:xfrm>
              <a:prstGeom prst="rect">
                <a:avLst/>
              </a:prstGeom>
              <a:noFill/>
            </p:spPr>
            <p:txBody>
              <a:bodyPr wrap="square" rtlCol="0">
                <a:spAutoFit/>
              </a:bodyPr>
              <a:lstStyle/>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(a)</a:t>
                </a:r>
                <a:endParaRPr lang="en-GB" sz="18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800" kern="100" dirty="0">
                    <a:solidFill>
                      <a:srgbClr val="000000"/>
                    </a:solidFill>
                    <a:effectLst/>
                    <a:latin typeface="Arial" panose="020B0604020202020204" pitchFamily="34" charset="0"/>
                    <a:ea typeface="Open Sans" panose="020B0606030504020204" pitchFamily="34" charset="0"/>
                    <a:cs typeface="Arial" panose="020B0604020202020204" pitchFamily="34" charset="0"/>
                  </a:rPr>
                  <a:t>It is important that candidates using hypotheses like </a:t>
                </a:r>
                <a14:m>
                  <m:oMath xmlns:m="http://schemas.openxmlformats.org/officeDocument/2006/math">
                    <m:sSub>
                      <m:sSubPr>
                        <m:ctrlP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ctrlPr>
                      </m:sSubPr>
                      <m:e>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𝐻</m:t>
                        </m:r>
                      </m:e>
                      <m:sub>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0</m:t>
                        </m:r>
                      </m:sub>
                    </m:sSub>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 </m:t>
                    </m:r>
                    <m:sSub>
                      <m:sSubPr>
                        <m:ctrlP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ctrlPr>
                      </m:sSubPr>
                      <m:e>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𝑝</m:t>
                        </m:r>
                      </m:e>
                      <m:sub>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𝐴</m:t>
                        </m:r>
                      </m:sub>
                    </m:sSub>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m:t>
                    </m:r>
                    <m:sSub>
                      <m:sSubPr>
                        <m:ctrlP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ctrlPr>
                      </m:sSubPr>
                      <m:e>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𝑝</m:t>
                        </m:r>
                      </m:e>
                      <m:sub>
                        <m:r>
                          <a:rPr lang="en-GB" sz="1800" i="1" kern="100">
                            <a:solidFill>
                              <a:srgbClr val="000000"/>
                            </a:solidFill>
                            <a:effectLst/>
                            <a:latin typeface="Cambria Math" panose="02040503050406030204" pitchFamily="18" charset="0"/>
                            <a:ea typeface="Open Sans" panose="020B0606030504020204" pitchFamily="34" charset="0"/>
                            <a:cs typeface="Times New Roman" panose="02020603050405020304" pitchFamily="18" charset="0"/>
                          </a:rPr>
                          <m:t>𝐵</m:t>
                        </m:r>
                      </m:sub>
                    </m:sSub>
                  </m:oMath>
                </a14:m>
                <a:r>
                  <a:rPr lang="en-GB" sz="1800" kern="100" dirty="0">
                    <a:solidFill>
                      <a:srgbClr val="000000"/>
                    </a:solidFill>
                    <a:effectLst/>
                    <a:latin typeface="Arial" panose="020B0604020202020204" pitchFamily="34" charset="0"/>
                    <a:ea typeface="Open Sans" panose="020B0606030504020204" pitchFamily="34" charset="0"/>
                    <a:cs typeface="Arial" panose="020B0604020202020204" pitchFamily="34" charset="0"/>
                  </a:rPr>
                  <a:t> that the subscripts are clearly identified in their method</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Many candidate who correctly found a test statistic of 0.460 then assumed this was a </a:t>
                </a:r>
                <a:r>
                  <a:rPr lang="en-GB" sz="1800" i="1" kern="100" dirty="0">
                    <a:effectLst/>
                    <a:latin typeface="Arial" panose="020B0604020202020204" pitchFamily="34" charset="0"/>
                    <a:ea typeface="Calibri" panose="020F0502020204030204" pitchFamily="34" charset="0"/>
                    <a:cs typeface="Arial" panose="020B0604020202020204" pitchFamily="34" charset="0"/>
                  </a:rPr>
                  <a:t>p</a:t>
                </a:r>
                <a:r>
                  <a:rPr lang="en-GB" sz="1800" kern="100" dirty="0">
                    <a:effectLst/>
                    <a:latin typeface="Arial" panose="020B0604020202020204" pitchFamily="34" charset="0"/>
                    <a:ea typeface="Calibri" panose="020F0502020204030204" pitchFamily="34" charset="0"/>
                    <a:cs typeface="Arial" panose="020B0604020202020204" pitchFamily="34" charset="0"/>
                  </a:rPr>
                  <a:t>-value and not a standardised </a:t>
                </a:r>
                <a:r>
                  <a:rPr lang="en-GB" sz="1800" i="1" kern="100" dirty="0">
                    <a:effectLst/>
                    <a:latin typeface="Arial" panose="020B0604020202020204" pitchFamily="34" charset="0"/>
                    <a:ea typeface="Calibri" panose="020F0502020204030204" pitchFamily="34" charset="0"/>
                    <a:cs typeface="Arial" panose="020B0604020202020204" pitchFamily="34" charset="0"/>
                  </a:rPr>
                  <a:t>z</a:t>
                </a:r>
                <a:r>
                  <a:rPr lang="en-GB" sz="1800" kern="100" dirty="0">
                    <a:effectLst/>
                    <a:latin typeface="Arial" panose="020B0604020202020204" pitchFamily="34" charset="0"/>
                    <a:ea typeface="Calibri" panose="020F0502020204030204" pitchFamily="34" charset="0"/>
                    <a:cs typeface="Arial" panose="020B0604020202020204" pitchFamily="34" charset="0"/>
                  </a:rPr>
                  <a:t>-value</a:t>
                </a:r>
              </a:p>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(b)</a:t>
                </a:r>
                <a:endParaRPr lang="en-GB" sz="18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800" kern="100" dirty="0">
                    <a:solidFill>
                      <a:srgbClr val="242424"/>
                    </a:solidFill>
                    <a:effectLst/>
                    <a:latin typeface="Arial" panose="020B0604020202020204" pitchFamily="34" charset="0"/>
                    <a:ea typeface="Calibri" panose="020F0502020204030204" pitchFamily="34" charset="0"/>
                    <a:cs typeface="Arial" panose="020B0604020202020204" pitchFamily="34" charset="0"/>
                  </a:rPr>
                  <a:t>Some candidates got confused about wording, using number instead of proportion</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The audience mark was penalised for use of hypothesis test, test, quoting of the test statistic or critical value, use of fractional proportions, words such as significant/insufficient etc</a:t>
                </a:r>
              </a:p>
              <a:p>
                <a:pPr>
                  <a:lnSpc>
                    <a:spcPct val="107000"/>
                  </a:lnSpc>
                  <a:spcAft>
                    <a:spcPts val="800"/>
                  </a:spcAft>
                </a:pPr>
                <a:r>
                  <a:rPr lang="en-GB"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(c)</a:t>
                </a:r>
                <a:endParaRPr lang="en-GB" sz="18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800"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Students who gave answers not in context, </a:t>
                </a:r>
                <a:r>
                  <a:rPr lang="en-GB" sz="1800" kern="100" dirty="0">
                    <a:effectLst/>
                    <a:latin typeface="Arial" panose="020B0604020202020204" pitchFamily="34" charset="0"/>
                    <a:ea typeface="Calibri" panose="020F0502020204030204" pitchFamily="34" charset="0"/>
                    <a:cs typeface="Arial" panose="020B0604020202020204" pitchFamily="34" charset="0"/>
                  </a:rPr>
                  <a:t>e.g. ‘sample is selected randomly’ ‘businesses are independent’ did not gain credit</a:t>
                </a:r>
              </a:p>
              <a:p>
                <a:pPr>
                  <a:lnSpc>
                    <a:spcPct val="107000"/>
                  </a:lnSpc>
                  <a:spcAft>
                    <a:spcPts val="800"/>
                  </a:spcAft>
                </a:pPr>
                <a:r>
                  <a:rPr lang="en-GB" sz="1800" b="1" kern="100" dirty="0">
                    <a:effectLst/>
                    <a:latin typeface="Arial" panose="020B0604020202020204" pitchFamily="34" charset="0"/>
                    <a:ea typeface="Calibri" panose="020F0502020204030204" pitchFamily="34" charset="0"/>
                    <a:cs typeface="Arial" panose="020B0604020202020204" pitchFamily="34" charset="0"/>
                  </a:rPr>
                  <a:t>Part (d)</a:t>
                </a:r>
              </a:p>
              <a:p>
                <a:pPr marL="285750" indent="-285750" algn="just">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The sample being small/large was a common incorrect answer</a:t>
                </a:r>
              </a:p>
              <a:p>
                <a:pPr marL="285750" indent="-285750">
                  <a:lnSpc>
                    <a:spcPct val="107000"/>
                  </a:lnSpc>
                  <a:spcAft>
                    <a:spcPts val="800"/>
                  </a:spcAft>
                  <a:buFont typeface="Arial" panose="020B0604020202020204" pitchFamily="34" charset="0"/>
                  <a:buChar char="•"/>
                </a:pP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4" name="TextBox 3">
                <a:extLst>
                  <a:ext uri="{FF2B5EF4-FFF2-40B4-BE49-F238E27FC236}">
                    <a16:creationId xmlns:a16="http://schemas.microsoft.com/office/drawing/2014/main" id="{16B2FEEE-0AA7-968E-F1BE-37F69CCAAAE5}"/>
                  </a:ext>
                </a:extLst>
              </p:cNvPr>
              <p:cNvSpPr txBox="1">
                <a:spLocks noRot="1" noChangeAspect="1" noMove="1" noResize="1" noEditPoints="1" noAdjustHandles="1" noChangeArrowheads="1" noChangeShapeType="1" noTextEdit="1"/>
              </p:cNvSpPr>
              <p:nvPr/>
            </p:nvSpPr>
            <p:spPr>
              <a:xfrm>
                <a:off x="895350" y="1600200"/>
                <a:ext cx="9934575" cy="5550558"/>
              </a:xfrm>
              <a:prstGeom prst="rect">
                <a:avLst/>
              </a:prstGeom>
              <a:blipFill>
                <a:blip r:embed="rId3"/>
                <a:stretch>
                  <a:fillRect l="-552" t="-659" r="-307"/>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3109234A-FF9A-D0DA-1E1C-63FD0E07AC40}"/>
              </a:ext>
            </a:extLst>
          </p:cNvPr>
          <p:cNvSpPr/>
          <p:nvPr/>
        </p:nvSpPr>
        <p:spPr>
          <a:xfrm>
            <a:off x="10239062" y="622227"/>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2167686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Key Takeaways</a:t>
            </a:r>
          </a:p>
        </p:txBody>
      </p:sp>
      <p:sp>
        <p:nvSpPr>
          <p:cNvPr id="3" name="Rectangle: Rounded Corners 3">
            <a:hlinkClick r:id="rId2" action="ppaction://hlinksldjump"/>
            <a:extLst>
              <a:ext uri="{FF2B5EF4-FFF2-40B4-BE49-F238E27FC236}">
                <a16:creationId xmlns:a16="http://schemas.microsoft.com/office/drawing/2014/main" id="{755DEBAF-98CD-5F7F-62E6-929BE26DCE05}"/>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4" name="TextBox 3">
            <a:extLst>
              <a:ext uri="{FF2B5EF4-FFF2-40B4-BE49-F238E27FC236}">
                <a16:creationId xmlns:a16="http://schemas.microsoft.com/office/drawing/2014/main" id="{F678262D-E0D1-1136-B4A2-BD9A93FC0F69}"/>
              </a:ext>
            </a:extLst>
          </p:cNvPr>
          <p:cNvSpPr txBox="1"/>
          <p:nvPr/>
        </p:nvSpPr>
        <p:spPr>
          <a:xfrm>
            <a:off x="895350" y="1704975"/>
            <a:ext cx="9934575" cy="2036968"/>
          </a:xfrm>
          <a:prstGeom prst="rect">
            <a:avLst/>
          </a:prstGeom>
          <a:noFill/>
        </p:spPr>
        <p:txBody>
          <a:bodyPr wrap="square" rtlCol="0">
            <a:spAutoFit/>
          </a:bodyPr>
          <a:lstStyle/>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Follow through marks may be available so students should use any information that they can to answer later parts of questions</a:t>
            </a: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Arial" panose="020B0604020202020204" pitchFamily="34" charset="0"/>
              </a:rPr>
              <a:t>For questions which require a reason or a textual answer, answers typically need to be in the context of the question for the mark(s) to be awarded</a:t>
            </a:r>
          </a:p>
          <a:p>
            <a:pPr marL="285750" indent="-285750">
              <a:buFont typeface="Arial" panose="020B0604020202020204" pitchFamily="34" charset="0"/>
              <a:buChar char="•"/>
            </a:pPr>
            <a:r>
              <a:rPr lang="en-GB" sz="1800" kern="0" dirty="0">
                <a:solidFill>
                  <a:srgbClr val="000000"/>
                </a:solidFill>
                <a:effectLst/>
                <a:latin typeface="Arial" panose="020B0604020202020204" pitchFamily="34" charset="0"/>
                <a:ea typeface="Calibri" panose="020F0502020204030204" pitchFamily="34" charset="0"/>
                <a:cs typeface="Arial" panose="020B0604020202020204" pitchFamily="34" charset="0"/>
              </a:rPr>
              <a:t>Students should ensure their handwriting is clear and legible, especially when writing subscripts</a:t>
            </a:r>
            <a:endParaRPr lang="en-GB" sz="1800" kern="1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9328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F4E40-1C78-1320-031F-C9140EF19DCC}"/>
              </a:ext>
            </a:extLst>
          </p:cNvPr>
          <p:cNvSpPr>
            <a:spLocks noGrp="1"/>
          </p:cNvSpPr>
          <p:nvPr>
            <p:ph type="title"/>
          </p:nvPr>
        </p:nvSpPr>
        <p:spPr/>
        <p:txBody>
          <a:bodyPr/>
          <a:lstStyle/>
          <a:p>
            <a:r>
              <a:rPr lang="en-US" dirty="0"/>
              <a:t>Question 4 - Performance Data</a:t>
            </a:r>
          </a:p>
        </p:txBody>
      </p:sp>
      <p:sp>
        <p:nvSpPr>
          <p:cNvPr id="3" name="Rectangle: Rounded Corners 3">
            <a:hlinkClick r:id="rId2" action="ppaction://hlinksldjump"/>
            <a:extLst>
              <a:ext uri="{FF2B5EF4-FFF2-40B4-BE49-F238E27FC236}">
                <a16:creationId xmlns:a16="http://schemas.microsoft.com/office/drawing/2014/main" id="{A81B9996-3890-28EB-E8F1-21F2FCD5C6C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6" name="Table 5">
            <a:extLst>
              <a:ext uri="{FF2B5EF4-FFF2-40B4-BE49-F238E27FC236}">
                <a16:creationId xmlns:a16="http://schemas.microsoft.com/office/drawing/2014/main" id="{E03ED381-A521-497B-84D0-08D988C5ECC9}"/>
              </a:ext>
            </a:extLst>
          </p:cNvPr>
          <p:cNvGraphicFramePr>
            <a:graphicFrameLocks noGrp="1"/>
          </p:cNvGraphicFramePr>
          <p:nvPr>
            <p:extLst>
              <p:ext uri="{D42A27DB-BD31-4B8C-83A1-F6EECF244321}">
                <p14:modId xmlns:p14="http://schemas.microsoft.com/office/powerpoint/2010/main" val="2526910914"/>
              </p:ext>
            </p:extLst>
          </p:nvPr>
        </p:nvGraphicFramePr>
        <p:xfrm>
          <a:off x="1986990" y="4835478"/>
          <a:ext cx="8218019" cy="949325"/>
        </p:xfrm>
        <a:graphic>
          <a:graphicData uri="http://schemas.openxmlformats.org/drawingml/2006/table">
            <a:tbl>
              <a:tblPr/>
              <a:tblGrid>
                <a:gridCol w="911531">
                  <a:extLst>
                    <a:ext uri="{9D8B030D-6E8A-4147-A177-3AD203B41FA5}">
                      <a16:colId xmlns:a16="http://schemas.microsoft.com/office/drawing/2014/main" val="4005494636"/>
                    </a:ext>
                  </a:extLst>
                </a:gridCol>
                <a:gridCol w="811832">
                  <a:extLst>
                    <a:ext uri="{9D8B030D-6E8A-4147-A177-3AD203B41FA5}">
                      <a16:colId xmlns:a16="http://schemas.microsoft.com/office/drawing/2014/main" val="290772610"/>
                    </a:ext>
                  </a:extLst>
                </a:gridCol>
                <a:gridCol w="811832">
                  <a:extLst>
                    <a:ext uri="{9D8B030D-6E8A-4147-A177-3AD203B41FA5}">
                      <a16:colId xmlns:a16="http://schemas.microsoft.com/office/drawing/2014/main" val="2504110003"/>
                    </a:ext>
                  </a:extLst>
                </a:gridCol>
                <a:gridCol w="811832">
                  <a:extLst>
                    <a:ext uri="{9D8B030D-6E8A-4147-A177-3AD203B41FA5}">
                      <a16:colId xmlns:a16="http://schemas.microsoft.com/office/drawing/2014/main" val="1765721073"/>
                    </a:ext>
                  </a:extLst>
                </a:gridCol>
                <a:gridCol w="811832">
                  <a:extLst>
                    <a:ext uri="{9D8B030D-6E8A-4147-A177-3AD203B41FA5}">
                      <a16:colId xmlns:a16="http://schemas.microsoft.com/office/drawing/2014/main" val="1469830753"/>
                    </a:ext>
                  </a:extLst>
                </a:gridCol>
                <a:gridCol w="811832">
                  <a:extLst>
                    <a:ext uri="{9D8B030D-6E8A-4147-A177-3AD203B41FA5}">
                      <a16:colId xmlns:a16="http://schemas.microsoft.com/office/drawing/2014/main" val="1954483199"/>
                    </a:ext>
                  </a:extLst>
                </a:gridCol>
                <a:gridCol w="811832">
                  <a:extLst>
                    <a:ext uri="{9D8B030D-6E8A-4147-A177-3AD203B41FA5}">
                      <a16:colId xmlns:a16="http://schemas.microsoft.com/office/drawing/2014/main" val="851710366"/>
                    </a:ext>
                  </a:extLst>
                </a:gridCol>
                <a:gridCol w="811832">
                  <a:extLst>
                    <a:ext uri="{9D8B030D-6E8A-4147-A177-3AD203B41FA5}">
                      <a16:colId xmlns:a16="http://schemas.microsoft.com/office/drawing/2014/main" val="3669711116"/>
                    </a:ext>
                  </a:extLst>
                </a:gridCol>
                <a:gridCol w="811832">
                  <a:extLst>
                    <a:ext uri="{9D8B030D-6E8A-4147-A177-3AD203B41FA5}">
                      <a16:colId xmlns:a16="http://schemas.microsoft.com/office/drawing/2014/main" val="2058112544"/>
                    </a:ext>
                  </a:extLst>
                </a:gridCol>
                <a:gridCol w="811832">
                  <a:extLst>
                    <a:ext uri="{9D8B030D-6E8A-4147-A177-3AD203B41FA5}">
                      <a16:colId xmlns:a16="http://schemas.microsoft.com/office/drawing/2014/main" val="1349005151"/>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45726964"/>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69998475"/>
                  </a:ext>
                </a:extLst>
              </a:tr>
              <a:tr h="241300">
                <a:tc>
                  <a:txBody>
                    <a:bodyPr/>
                    <a:lstStyle/>
                    <a:p>
                      <a:pPr algn="ctr" fontAlgn="b"/>
                      <a:r>
                        <a:rPr lang="en-GB" sz="1500" b="0" i="0" u="none" strike="noStrike">
                          <a:solidFill>
                            <a:srgbClr val="000000"/>
                          </a:solidFill>
                          <a:effectLst/>
                          <a:latin typeface="Arial" panose="020B0604020202020204" pitchFamily="34" charset="0"/>
                        </a:rPr>
                        <a:t>6.26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4760303"/>
                  </a:ext>
                </a:extLst>
              </a:tr>
            </a:tbl>
          </a:graphicData>
        </a:graphic>
      </p:graphicFrame>
      <p:pic>
        <p:nvPicPr>
          <p:cNvPr id="9" name="Picture 8" descr="A graph of a number of blue bars&#10;&#10;Description automatically generated with medium confidence">
            <a:extLst>
              <a:ext uri="{FF2B5EF4-FFF2-40B4-BE49-F238E27FC236}">
                <a16:creationId xmlns:a16="http://schemas.microsoft.com/office/drawing/2014/main" id="{39AA967E-5C54-1FAC-F9AA-EC79DFAC49CF}"/>
              </a:ext>
            </a:extLst>
          </p:cNvPr>
          <p:cNvPicPr>
            <a:picLocks noChangeAspect="1"/>
          </p:cNvPicPr>
          <p:nvPr/>
        </p:nvPicPr>
        <p:blipFill>
          <a:blip r:embed="rId3"/>
          <a:stretch>
            <a:fillRect/>
          </a:stretch>
        </p:blipFill>
        <p:spPr>
          <a:xfrm>
            <a:off x="2832847" y="1466125"/>
            <a:ext cx="6133352" cy="3043696"/>
          </a:xfrm>
          <a:prstGeom prst="rect">
            <a:avLst/>
          </a:prstGeom>
          <a:ln w="25400">
            <a:solidFill>
              <a:schemeClr val="tx2"/>
            </a:solidFill>
          </a:ln>
        </p:spPr>
      </p:pic>
    </p:spTree>
    <p:extLst>
      <p:ext uri="{BB962C8B-B14F-4D97-AF65-F5344CB8AC3E}">
        <p14:creationId xmlns:p14="http://schemas.microsoft.com/office/powerpoint/2010/main" val="743023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9">
            <a:extLst>
              <a:ext uri="{FF2B5EF4-FFF2-40B4-BE49-F238E27FC236}">
                <a16:creationId xmlns:a16="http://schemas.microsoft.com/office/drawing/2014/main" id="{FA9648A0-34A0-A48F-049E-3692033A9BEF}"/>
              </a:ext>
            </a:extLst>
          </p:cNvPr>
          <p:cNvSpPr txBox="1">
            <a:spLocks/>
          </p:cNvSpPr>
          <p:nvPr/>
        </p:nvSpPr>
        <p:spPr>
          <a:xfrm>
            <a:off x="944240" y="343825"/>
            <a:ext cx="10699007" cy="1122300"/>
          </a:xfrm>
          <a:prstGeom prst="rect">
            <a:avLst/>
          </a:prstGeom>
          <a:solidFill>
            <a:schemeClr val="bg1"/>
          </a:solidFill>
        </p:spPr>
        <p:txBody>
          <a:bodyPr spcFirstLastPara="1" vert="horz" wrap="square" lIns="91425" tIns="91425" rIns="91425" bIns="91425" rtlCol="0" anchor="ctr" anchorCtr="0">
            <a:noAutofit/>
          </a:bodyPr>
          <a:lstStyle>
            <a:lvl1pPr lvl="0" algn="l" defTabSz="914400" rtl="0" eaLnBrk="1" latinLnBrk="0" hangingPunct="1">
              <a:lnSpc>
                <a:spcPct val="90000"/>
              </a:lnSpc>
              <a:spcBef>
                <a:spcPts val="0"/>
              </a:spcBef>
              <a:spcAft>
                <a:spcPts val="0"/>
              </a:spcAft>
              <a:buSzPts val="3600"/>
              <a:buNone/>
              <a:defRPr sz="3200" b="0" i="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GB"/>
              <a:t>About this presentation</a:t>
            </a:r>
            <a:endParaRPr lang="en-GB" dirty="0"/>
          </a:p>
        </p:txBody>
      </p:sp>
      <p:sp>
        <p:nvSpPr>
          <p:cNvPr id="6" name="Text Placeholder 2">
            <a:extLst>
              <a:ext uri="{FF2B5EF4-FFF2-40B4-BE49-F238E27FC236}">
                <a16:creationId xmlns:a16="http://schemas.microsoft.com/office/drawing/2014/main" id="{9053D151-1B7E-72BA-E813-CE2860623B67}"/>
              </a:ext>
            </a:extLst>
          </p:cNvPr>
          <p:cNvSpPr txBox="1">
            <a:spLocks/>
          </p:cNvSpPr>
          <p:nvPr/>
        </p:nvSpPr>
        <p:spPr>
          <a:xfrm>
            <a:off x="815653" y="1466125"/>
            <a:ext cx="8164707" cy="4534560"/>
          </a:xfrm>
          <a:prstGeom prst="rect">
            <a:avLst/>
          </a:prstGeom>
          <a:solidFill>
            <a:schemeClr val="bg1"/>
          </a:solidFill>
        </p:spPr>
        <p:txBody>
          <a:bodyPr spcFirstLastPara="1" vert="horz" wrap="square" lIns="91425" tIns="91425" rIns="91425" bIns="91425" rtlCol="0" anchor="t" anchorCtr="0">
            <a:noAutofit/>
          </a:bodyPr>
          <a:lstStyle>
            <a:lvl1pPr marL="9525" lvl="0" indent="0" defTabSz="914400">
              <a:lnSpc>
                <a:spcPct val="110000"/>
              </a:lnSpc>
              <a:spcBef>
                <a:spcPts val="0"/>
              </a:spcBef>
              <a:spcAft>
                <a:spcPts val="600"/>
              </a:spcAft>
              <a:buClr>
                <a:schemeClr val="tx1"/>
              </a:buClr>
              <a:buSzPct val="125000"/>
              <a:buFontTx/>
              <a:buNone/>
              <a:tabLst/>
              <a:defRPr sz="1600" b="0" i="0">
                <a:latin typeface="Arial" panose="020B0604020202020204" pitchFamily="34" charset="0"/>
                <a:ea typeface="Open Sans" panose="020B0606030504020204" pitchFamily="34" charset="0"/>
                <a:cs typeface="Arial" panose="020B0604020202020204" pitchFamily="34" charset="0"/>
              </a:defRPr>
            </a:lvl1pPr>
            <a:lvl2pPr marL="914400" lvl="1" indent="-304800" defTabSz="914400">
              <a:lnSpc>
                <a:spcPct val="110000"/>
              </a:lnSpc>
              <a:spcBef>
                <a:spcPts val="1600"/>
              </a:spcBef>
              <a:spcAft>
                <a:spcPts val="0"/>
              </a:spcAft>
              <a:buSzPts val="1200"/>
              <a:buFont typeface="Arial" panose="020B0604020202020204" pitchFamily="34" charset="0"/>
              <a:buChar char="○"/>
              <a:defRPr sz="1400">
                <a:latin typeface="Arial" panose="020B0604020202020204" pitchFamily="34" charset="0"/>
                <a:cs typeface="Arial" panose="020B0604020202020204" pitchFamily="34" charset="0"/>
              </a:defRPr>
            </a:lvl2pPr>
            <a:lvl3pPr marL="1371600" lvl="2" indent="-304800" defTabSz="914400">
              <a:lnSpc>
                <a:spcPct val="110000"/>
              </a:lnSpc>
              <a:spcBef>
                <a:spcPts val="1600"/>
              </a:spcBef>
              <a:spcAft>
                <a:spcPts val="0"/>
              </a:spcAft>
              <a:buSzPts val="1200"/>
              <a:buFont typeface="Arial" panose="020B0604020202020204" pitchFamily="34" charset="0"/>
              <a:buChar char="■"/>
              <a:defRPr sz="1200">
                <a:latin typeface="Arial" panose="020B0604020202020204" pitchFamily="34" charset="0"/>
                <a:cs typeface="Arial" panose="020B0604020202020204" pitchFamily="34" charset="0"/>
              </a:defRPr>
            </a:lvl3pPr>
            <a:lvl4pPr marL="1828800" lvl="3" indent="-304800" defTabSz="914400">
              <a:lnSpc>
                <a:spcPct val="90000"/>
              </a:lnSpc>
              <a:spcBef>
                <a:spcPts val="1600"/>
              </a:spcBef>
              <a:spcAft>
                <a:spcPts val="0"/>
              </a:spcAft>
              <a:buSzPts val="1200"/>
              <a:buFont typeface="Arial" panose="020B0604020202020204" pitchFamily="34" charset="0"/>
              <a:buChar char="●"/>
            </a:lvl4pPr>
            <a:lvl5pPr marL="2286000" lvl="4" indent="-304800" defTabSz="914400">
              <a:lnSpc>
                <a:spcPct val="90000"/>
              </a:lnSpc>
              <a:spcBef>
                <a:spcPts val="1600"/>
              </a:spcBef>
              <a:spcAft>
                <a:spcPts val="0"/>
              </a:spcAft>
              <a:buSzPts val="1200"/>
              <a:buFont typeface="Arial" panose="020B0604020202020204" pitchFamily="34" charset="0"/>
              <a:buChar char="○"/>
            </a:lvl5pPr>
            <a:lvl6pPr marL="2743200" lvl="5" indent="-304800" defTabSz="914400">
              <a:lnSpc>
                <a:spcPct val="90000"/>
              </a:lnSpc>
              <a:spcBef>
                <a:spcPts val="1600"/>
              </a:spcBef>
              <a:spcAft>
                <a:spcPts val="0"/>
              </a:spcAft>
              <a:buSzPts val="1200"/>
              <a:buFont typeface="Arial" panose="020B0604020202020204" pitchFamily="34" charset="0"/>
              <a:buChar char="■"/>
            </a:lvl6pPr>
            <a:lvl7pPr marL="3200400" lvl="6" indent="-304800" defTabSz="914400">
              <a:lnSpc>
                <a:spcPct val="90000"/>
              </a:lnSpc>
              <a:spcBef>
                <a:spcPts val="1600"/>
              </a:spcBef>
              <a:spcAft>
                <a:spcPts val="0"/>
              </a:spcAft>
              <a:buSzPts val="1200"/>
              <a:buFont typeface="Arial" panose="020B0604020202020204" pitchFamily="34" charset="0"/>
              <a:buChar char="●"/>
            </a:lvl7pPr>
            <a:lvl8pPr marL="3657600" lvl="7" indent="-304800" defTabSz="914400">
              <a:lnSpc>
                <a:spcPct val="90000"/>
              </a:lnSpc>
              <a:spcBef>
                <a:spcPts val="1600"/>
              </a:spcBef>
              <a:spcAft>
                <a:spcPts val="0"/>
              </a:spcAft>
              <a:buSzPts val="1200"/>
              <a:buFont typeface="Arial" panose="020B0604020202020204" pitchFamily="34" charset="0"/>
              <a:buChar char="○"/>
            </a:lvl8pPr>
            <a:lvl9pPr marL="4114800" lvl="8" indent="-304800" defTabSz="914400">
              <a:lnSpc>
                <a:spcPct val="90000"/>
              </a:lnSpc>
              <a:spcBef>
                <a:spcPts val="1600"/>
              </a:spcBef>
              <a:spcAft>
                <a:spcPts val="1600"/>
              </a:spcAft>
              <a:buSzPts val="1200"/>
              <a:buFont typeface="Arial" panose="020B0604020202020204" pitchFamily="34" charset="0"/>
              <a:buChar char="■"/>
            </a:lvl9pPr>
          </a:lstStyle>
          <a:p>
            <a:r>
              <a:rPr lang="en-GB" dirty="0"/>
              <a:t>For each question exemplified there is:</a:t>
            </a:r>
          </a:p>
          <a:p>
            <a:pPr lvl="1"/>
            <a:r>
              <a:rPr lang="en-GB" sz="1600" dirty="0"/>
              <a:t>the question with 3 unmarked student responses </a:t>
            </a:r>
          </a:p>
          <a:p>
            <a:pPr lvl="1"/>
            <a:r>
              <a:rPr lang="en-GB" sz="1600" dirty="0"/>
              <a:t>the question and mark scheme</a:t>
            </a:r>
          </a:p>
          <a:p>
            <a:pPr lvl="1"/>
            <a:r>
              <a:rPr lang="en-GB" sz="1600" dirty="0"/>
              <a:t>annotated student responses showing what marks were given, where and if necessary, detail on why the mark was given/not given</a:t>
            </a:r>
          </a:p>
          <a:p>
            <a:pPr lvl="1"/>
            <a:r>
              <a:rPr lang="en-GB" sz="1600" dirty="0"/>
              <a:t>summarised examiner comments on common misconceptions, common errors and less successful methods</a:t>
            </a:r>
          </a:p>
          <a:p>
            <a:pPr lvl="1"/>
            <a:r>
              <a:rPr lang="en-GB" sz="1600" dirty="0"/>
              <a:t>key takeaways for each question</a:t>
            </a:r>
          </a:p>
          <a:p>
            <a:pPr lvl="1"/>
            <a:r>
              <a:rPr lang="en-GB" sz="1600" dirty="0"/>
              <a:t>performance data and examiner report.</a:t>
            </a:r>
          </a:p>
          <a:p>
            <a:pPr lvl="1"/>
            <a:endParaRPr lang="en-GB" sz="1600" dirty="0"/>
          </a:p>
          <a:p>
            <a:r>
              <a:rPr lang="en-GB" dirty="0"/>
              <a:t>Use this icon to return to the Contents page</a:t>
            </a:r>
          </a:p>
          <a:p>
            <a:r>
              <a:rPr lang="en-GB" dirty="0"/>
              <a:t>The Examiner comments are key points summarised from the Examiner report. To access the full Examiner report, click on this icon.</a:t>
            </a:r>
          </a:p>
        </p:txBody>
      </p:sp>
      <p:sp>
        <p:nvSpPr>
          <p:cNvPr id="7" name="Rectangle: Rounded Corners 6">
            <a:hlinkClick r:id="rId2" action="ppaction://hlinksldjump"/>
            <a:extLst>
              <a:ext uri="{FF2B5EF4-FFF2-40B4-BE49-F238E27FC236}">
                <a16:creationId xmlns:a16="http://schemas.microsoft.com/office/drawing/2014/main" id="{6E8694D7-B8F6-737A-F88D-ED485A4CCD0A}"/>
              </a:ext>
            </a:extLst>
          </p:cNvPr>
          <p:cNvSpPr/>
          <p:nvPr/>
        </p:nvSpPr>
        <p:spPr>
          <a:xfrm>
            <a:off x="4898006" y="569512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Segoe UI Symbol" panose="020B0502040204020203" pitchFamily="34" charset="0"/>
                <a:ea typeface="Segoe UI Symbol" panose="020B0502040204020203" pitchFamily="34" charset="0"/>
              </a:rPr>
              <a:t></a:t>
            </a:r>
            <a:endParaRPr lang="en-GB" dirty="0"/>
          </a:p>
        </p:txBody>
      </p:sp>
      <p:sp>
        <p:nvSpPr>
          <p:cNvPr id="8" name="Rectangle: Rounded Corners 7">
            <a:hlinkClick r:id="rId2" action="ppaction://hlinksldjump"/>
            <a:extLst>
              <a:ext uri="{FF2B5EF4-FFF2-40B4-BE49-F238E27FC236}">
                <a16:creationId xmlns:a16="http://schemas.microsoft.com/office/drawing/2014/main" id="{0A97B2F5-5AC1-C712-F848-50FF5294596B}"/>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2" name="Rectangle: Rounded Corners 1">
            <a:hlinkClick r:id="rId3"/>
            <a:extLst>
              <a:ext uri="{FF2B5EF4-FFF2-40B4-BE49-F238E27FC236}">
                <a16:creationId xmlns:a16="http://schemas.microsoft.com/office/drawing/2014/main" id="{8AF2791D-3CBB-502F-5F2E-2A0391BC74B7}"/>
              </a:ext>
            </a:extLst>
          </p:cNvPr>
          <p:cNvSpPr/>
          <p:nvPr/>
        </p:nvSpPr>
        <p:spPr>
          <a:xfrm>
            <a:off x="5374273" y="6352217"/>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25712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6241D-3E48-11C2-70D9-678CFB983CC3}"/>
              </a:ext>
            </a:extLst>
          </p:cNvPr>
          <p:cNvSpPr>
            <a:spLocks noGrp="1"/>
          </p:cNvSpPr>
          <p:nvPr>
            <p:ph type="title"/>
          </p:nvPr>
        </p:nvSpPr>
        <p:spPr/>
        <p:txBody>
          <a:bodyPr/>
          <a:lstStyle/>
          <a:p>
            <a:r>
              <a:rPr lang="en-US" dirty="0"/>
              <a:t>9ST0-02</a:t>
            </a:r>
            <a:br>
              <a:rPr lang="en-US" dirty="0"/>
            </a:br>
            <a:r>
              <a:rPr lang="en-US" dirty="0"/>
              <a:t>Question 7</a:t>
            </a:r>
          </a:p>
        </p:txBody>
      </p:sp>
    </p:spTree>
    <p:extLst>
      <p:ext uri="{BB962C8B-B14F-4D97-AF65-F5344CB8AC3E}">
        <p14:creationId xmlns:p14="http://schemas.microsoft.com/office/powerpoint/2010/main" val="10772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screenshot of a report&#10;&#10;Description automatically generated">
            <a:extLst>
              <a:ext uri="{FF2B5EF4-FFF2-40B4-BE49-F238E27FC236}">
                <a16:creationId xmlns:a16="http://schemas.microsoft.com/office/drawing/2014/main" id="{03AA7A46-8567-5DD5-311F-C09D6BAB348B}"/>
              </a:ext>
            </a:extLst>
          </p:cNvPr>
          <p:cNvPicPr>
            <a:picLocks noChangeAspect="1"/>
          </p:cNvPicPr>
          <p:nvPr/>
        </p:nvPicPr>
        <p:blipFill>
          <a:blip r:embed="rId3"/>
          <a:stretch>
            <a:fillRect/>
          </a:stretch>
        </p:blipFill>
        <p:spPr>
          <a:xfrm>
            <a:off x="520326" y="1466125"/>
            <a:ext cx="5378450" cy="4546600"/>
          </a:xfrm>
          <a:prstGeom prst="rect">
            <a:avLst/>
          </a:prstGeom>
          <a:ln w="25400">
            <a:solidFill>
              <a:srgbClr val="CAD200"/>
            </a:solidFill>
          </a:ln>
        </p:spPr>
      </p:pic>
      <p:pic>
        <p:nvPicPr>
          <p:cNvPr id="9" name="Picture 8" descr="A paper with text and a few black text&#10;&#10;Description automatically generated with medium confidence">
            <a:extLst>
              <a:ext uri="{FF2B5EF4-FFF2-40B4-BE49-F238E27FC236}">
                <a16:creationId xmlns:a16="http://schemas.microsoft.com/office/drawing/2014/main" id="{AFB581D8-D7E6-3F3A-C8C0-8B0FE1C308C7}"/>
              </a:ext>
            </a:extLst>
          </p:cNvPr>
          <p:cNvPicPr>
            <a:picLocks noChangeAspect="1"/>
          </p:cNvPicPr>
          <p:nvPr/>
        </p:nvPicPr>
        <p:blipFill>
          <a:blip r:embed="rId4"/>
          <a:stretch>
            <a:fillRect/>
          </a:stretch>
        </p:blipFill>
        <p:spPr>
          <a:xfrm>
            <a:off x="6128218" y="1648586"/>
            <a:ext cx="5575300" cy="3909532"/>
          </a:xfrm>
          <a:prstGeom prst="rect">
            <a:avLst/>
          </a:prstGeom>
          <a:ln w="25400">
            <a:solidFill>
              <a:srgbClr val="CAD200"/>
            </a:solidFill>
          </a:ln>
        </p:spPr>
      </p:pic>
    </p:spTree>
    <p:extLst>
      <p:ext uri="{BB962C8B-B14F-4D97-AF65-F5344CB8AC3E}">
        <p14:creationId xmlns:p14="http://schemas.microsoft.com/office/powerpoint/2010/main" val="419128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486251863"/>
              </p:ext>
            </p:extLst>
          </p:nvPr>
        </p:nvGraphicFramePr>
        <p:xfrm>
          <a:off x="3918928" y="1466125"/>
          <a:ext cx="4203096" cy="384987"/>
        </p:xfrm>
        <a:graphic>
          <a:graphicData uri="http://schemas.openxmlformats.org/drawingml/2006/table">
            <a:tbl>
              <a:tblPr firstRow="1" firstCol="1" bandRow="1"/>
              <a:tblGrid>
                <a:gridCol w="470290">
                  <a:extLst>
                    <a:ext uri="{9D8B030D-6E8A-4147-A177-3AD203B41FA5}">
                      <a16:colId xmlns:a16="http://schemas.microsoft.com/office/drawing/2014/main" val="1240707253"/>
                    </a:ext>
                  </a:extLst>
                </a:gridCol>
                <a:gridCol w="3732806">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 - Parts (a) -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8" name="Picture 7" descr="A close-up of a piece of paper&#10;&#10;Description automatically generated">
            <a:extLst>
              <a:ext uri="{FF2B5EF4-FFF2-40B4-BE49-F238E27FC236}">
                <a16:creationId xmlns:a16="http://schemas.microsoft.com/office/drawing/2014/main" id="{EE7E7688-3979-D4C8-87CF-56638DD91EB1}"/>
              </a:ext>
            </a:extLst>
          </p:cNvPr>
          <p:cNvPicPr>
            <a:picLocks noChangeAspect="1"/>
          </p:cNvPicPr>
          <p:nvPr/>
        </p:nvPicPr>
        <p:blipFill>
          <a:blip r:embed="rId5"/>
          <a:stretch>
            <a:fillRect/>
          </a:stretch>
        </p:blipFill>
        <p:spPr>
          <a:xfrm>
            <a:off x="353731" y="2404036"/>
            <a:ext cx="4845797" cy="3315446"/>
          </a:xfrm>
          <a:prstGeom prst="rect">
            <a:avLst/>
          </a:prstGeom>
          <a:ln w="25400">
            <a:solidFill>
              <a:srgbClr val="CAD200"/>
            </a:solidFill>
          </a:ln>
        </p:spPr>
      </p:pic>
      <p:pic>
        <p:nvPicPr>
          <p:cNvPr id="12" name="Picture 11" descr="A paper with writing on it&#10;&#10;Description automatically generated">
            <a:extLst>
              <a:ext uri="{FF2B5EF4-FFF2-40B4-BE49-F238E27FC236}">
                <a16:creationId xmlns:a16="http://schemas.microsoft.com/office/drawing/2014/main" id="{A7CB50B4-1FE3-5E1F-D26C-A38401F396D7}"/>
              </a:ext>
            </a:extLst>
          </p:cNvPr>
          <p:cNvPicPr>
            <a:picLocks noChangeAspect="1"/>
          </p:cNvPicPr>
          <p:nvPr/>
        </p:nvPicPr>
        <p:blipFill>
          <a:blip r:embed="rId6"/>
          <a:stretch>
            <a:fillRect/>
          </a:stretch>
        </p:blipFill>
        <p:spPr>
          <a:xfrm>
            <a:off x="7046266" y="1991186"/>
            <a:ext cx="4489604" cy="4705450"/>
          </a:xfrm>
          <a:prstGeom prst="rect">
            <a:avLst/>
          </a:prstGeom>
          <a:ln w="25400">
            <a:solidFill>
              <a:srgbClr val="CAD200"/>
            </a:solidFill>
          </a:ln>
        </p:spPr>
      </p:pic>
    </p:spTree>
    <p:extLst>
      <p:ext uri="{BB962C8B-B14F-4D97-AF65-F5344CB8AC3E}">
        <p14:creationId xmlns:p14="http://schemas.microsoft.com/office/powerpoint/2010/main" val="1304630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306567532"/>
              </p:ext>
            </p:extLst>
          </p:nvPr>
        </p:nvGraphicFramePr>
        <p:xfrm>
          <a:off x="3918928" y="1466125"/>
          <a:ext cx="4203096" cy="384987"/>
        </p:xfrm>
        <a:graphic>
          <a:graphicData uri="http://schemas.openxmlformats.org/drawingml/2006/table">
            <a:tbl>
              <a:tblPr firstRow="1" firstCol="1" bandRow="1"/>
              <a:tblGrid>
                <a:gridCol w="470290">
                  <a:extLst>
                    <a:ext uri="{9D8B030D-6E8A-4147-A177-3AD203B41FA5}">
                      <a16:colId xmlns:a16="http://schemas.microsoft.com/office/drawing/2014/main" val="1240707253"/>
                    </a:ext>
                  </a:extLst>
                </a:gridCol>
                <a:gridCol w="3732806">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 - Parts (c) -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33265" y="1492150"/>
            <a:ext cx="314476" cy="330200"/>
          </a:xfrm>
          <a:prstGeom prst="rect">
            <a:avLst/>
          </a:prstGeom>
        </p:spPr>
      </p:pic>
      <p:pic>
        <p:nvPicPr>
          <p:cNvPr id="7" name="Picture 6" descr="A close-up of a paper&#10;&#10;Description automatically generated">
            <a:extLst>
              <a:ext uri="{FF2B5EF4-FFF2-40B4-BE49-F238E27FC236}">
                <a16:creationId xmlns:a16="http://schemas.microsoft.com/office/drawing/2014/main" id="{6809F98F-9512-ECCC-05F1-A9C41C4F4D63}"/>
              </a:ext>
            </a:extLst>
          </p:cNvPr>
          <p:cNvPicPr>
            <a:picLocks noChangeAspect="1"/>
          </p:cNvPicPr>
          <p:nvPr/>
        </p:nvPicPr>
        <p:blipFill>
          <a:blip r:embed="rId5"/>
          <a:stretch>
            <a:fillRect/>
          </a:stretch>
        </p:blipFill>
        <p:spPr>
          <a:xfrm>
            <a:off x="395941" y="2470250"/>
            <a:ext cx="5232400" cy="2895600"/>
          </a:xfrm>
          <a:prstGeom prst="rect">
            <a:avLst/>
          </a:prstGeom>
          <a:ln w="25400">
            <a:solidFill>
              <a:srgbClr val="CAD200"/>
            </a:solidFill>
          </a:ln>
        </p:spPr>
      </p:pic>
      <p:pic>
        <p:nvPicPr>
          <p:cNvPr id="10" name="Picture 9" descr="A paper with writing on it&#10;&#10;Description automatically generated">
            <a:extLst>
              <a:ext uri="{FF2B5EF4-FFF2-40B4-BE49-F238E27FC236}">
                <a16:creationId xmlns:a16="http://schemas.microsoft.com/office/drawing/2014/main" id="{823B5499-1AC2-6D44-DC75-2C929BB20DDE}"/>
              </a:ext>
            </a:extLst>
          </p:cNvPr>
          <p:cNvPicPr>
            <a:picLocks noChangeAspect="1"/>
          </p:cNvPicPr>
          <p:nvPr/>
        </p:nvPicPr>
        <p:blipFill>
          <a:blip r:embed="rId6"/>
          <a:stretch>
            <a:fillRect/>
          </a:stretch>
        </p:blipFill>
        <p:spPr>
          <a:xfrm>
            <a:off x="6563661" y="1931960"/>
            <a:ext cx="4516715" cy="4732826"/>
          </a:xfrm>
          <a:prstGeom prst="rect">
            <a:avLst/>
          </a:prstGeom>
          <a:ln w="25400">
            <a:solidFill>
              <a:srgbClr val="CAD200"/>
            </a:solidFill>
          </a:ln>
        </p:spPr>
      </p:pic>
    </p:spTree>
    <p:extLst>
      <p:ext uri="{BB962C8B-B14F-4D97-AF65-F5344CB8AC3E}">
        <p14:creationId xmlns:p14="http://schemas.microsoft.com/office/powerpoint/2010/main" val="17388599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2840754288"/>
              </p:ext>
            </p:extLst>
          </p:nvPr>
        </p:nvGraphicFramePr>
        <p:xfrm>
          <a:off x="2949254" y="1318613"/>
          <a:ext cx="4419734" cy="384987"/>
        </p:xfrm>
        <a:graphic>
          <a:graphicData uri="http://schemas.openxmlformats.org/drawingml/2006/table">
            <a:tbl>
              <a:tblPr firstRow="1" firstCol="1" bandRow="1"/>
              <a:tblGrid>
                <a:gridCol w="494530">
                  <a:extLst>
                    <a:ext uri="{9D8B030D-6E8A-4147-A177-3AD203B41FA5}">
                      <a16:colId xmlns:a16="http://schemas.microsoft.com/office/drawing/2014/main" val="1240707253"/>
                    </a:ext>
                  </a:extLst>
                </a:gridCol>
                <a:gridCol w="3925204">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 - Parts (a) and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2949254" y="1346006"/>
            <a:ext cx="314476" cy="330200"/>
          </a:xfrm>
          <a:prstGeom prst="rect">
            <a:avLst/>
          </a:prstGeom>
        </p:spPr>
      </p:pic>
      <p:pic>
        <p:nvPicPr>
          <p:cNvPr id="8" name="Picture 7" descr="A close-up of a paper&#10;&#10;Description automatically generated">
            <a:extLst>
              <a:ext uri="{FF2B5EF4-FFF2-40B4-BE49-F238E27FC236}">
                <a16:creationId xmlns:a16="http://schemas.microsoft.com/office/drawing/2014/main" id="{5279F949-2323-3051-1E4E-66BB566DCED7}"/>
              </a:ext>
            </a:extLst>
          </p:cNvPr>
          <p:cNvPicPr>
            <a:picLocks noChangeAspect="1"/>
          </p:cNvPicPr>
          <p:nvPr/>
        </p:nvPicPr>
        <p:blipFill>
          <a:blip r:embed="rId5"/>
          <a:stretch>
            <a:fillRect/>
          </a:stretch>
        </p:blipFill>
        <p:spPr>
          <a:xfrm>
            <a:off x="642844" y="2603416"/>
            <a:ext cx="5327650" cy="2524395"/>
          </a:xfrm>
          <a:prstGeom prst="rect">
            <a:avLst/>
          </a:prstGeom>
          <a:ln w="25400">
            <a:solidFill>
              <a:srgbClr val="CAD200"/>
            </a:solidFill>
          </a:ln>
        </p:spPr>
      </p:pic>
      <p:pic>
        <p:nvPicPr>
          <p:cNvPr id="12" name="Picture 11" descr="A paper with writing on it&#10;&#10;Description automatically generated">
            <a:extLst>
              <a:ext uri="{FF2B5EF4-FFF2-40B4-BE49-F238E27FC236}">
                <a16:creationId xmlns:a16="http://schemas.microsoft.com/office/drawing/2014/main" id="{FC01A865-1992-B9D1-8F54-0158BF2C3734}"/>
              </a:ext>
            </a:extLst>
          </p:cNvPr>
          <p:cNvPicPr>
            <a:picLocks noChangeAspect="1"/>
          </p:cNvPicPr>
          <p:nvPr/>
        </p:nvPicPr>
        <p:blipFill>
          <a:blip r:embed="rId6"/>
          <a:stretch>
            <a:fillRect/>
          </a:stretch>
        </p:blipFill>
        <p:spPr>
          <a:xfrm>
            <a:off x="6487885" y="1899304"/>
            <a:ext cx="5211191" cy="4734350"/>
          </a:xfrm>
          <a:prstGeom prst="rect">
            <a:avLst/>
          </a:prstGeom>
          <a:ln w="25400">
            <a:solidFill>
              <a:srgbClr val="CAD200"/>
            </a:solidFill>
          </a:ln>
        </p:spPr>
      </p:pic>
    </p:spTree>
    <p:extLst>
      <p:ext uri="{BB962C8B-B14F-4D97-AF65-F5344CB8AC3E}">
        <p14:creationId xmlns:p14="http://schemas.microsoft.com/office/powerpoint/2010/main" val="14539209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1877022132"/>
              </p:ext>
            </p:extLst>
          </p:nvPr>
        </p:nvGraphicFramePr>
        <p:xfrm>
          <a:off x="2949254" y="1318613"/>
          <a:ext cx="4419734" cy="384987"/>
        </p:xfrm>
        <a:graphic>
          <a:graphicData uri="http://schemas.openxmlformats.org/drawingml/2006/table">
            <a:tbl>
              <a:tblPr firstRow="1" firstCol="1" bandRow="1"/>
              <a:tblGrid>
                <a:gridCol w="494530">
                  <a:extLst>
                    <a:ext uri="{9D8B030D-6E8A-4147-A177-3AD203B41FA5}">
                      <a16:colId xmlns:a16="http://schemas.microsoft.com/office/drawing/2014/main" val="1240707253"/>
                    </a:ext>
                  </a:extLst>
                </a:gridCol>
                <a:gridCol w="3925204">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 - Parts (c) and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2949254" y="1346006"/>
            <a:ext cx="314476" cy="330200"/>
          </a:xfrm>
          <a:prstGeom prst="rect">
            <a:avLst/>
          </a:prstGeom>
        </p:spPr>
      </p:pic>
      <p:pic>
        <p:nvPicPr>
          <p:cNvPr id="7" name="Picture 6" descr="A test paper with writing on it&#10;&#10;Description automatically generated">
            <a:extLst>
              <a:ext uri="{FF2B5EF4-FFF2-40B4-BE49-F238E27FC236}">
                <a16:creationId xmlns:a16="http://schemas.microsoft.com/office/drawing/2014/main" id="{08A85886-BCC2-C217-1BB4-FB2DBA349853}"/>
              </a:ext>
            </a:extLst>
          </p:cNvPr>
          <p:cNvPicPr>
            <a:picLocks noChangeAspect="1"/>
          </p:cNvPicPr>
          <p:nvPr/>
        </p:nvPicPr>
        <p:blipFill>
          <a:blip r:embed="rId5"/>
          <a:stretch>
            <a:fillRect/>
          </a:stretch>
        </p:blipFill>
        <p:spPr>
          <a:xfrm>
            <a:off x="475556" y="2159000"/>
            <a:ext cx="5333573" cy="3149600"/>
          </a:xfrm>
          <a:prstGeom prst="rect">
            <a:avLst/>
          </a:prstGeom>
          <a:ln w="25400">
            <a:solidFill>
              <a:srgbClr val="CAD200"/>
            </a:solidFill>
          </a:ln>
        </p:spPr>
      </p:pic>
      <p:pic>
        <p:nvPicPr>
          <p:cNvPr id="10" name="Picture 9" descr="A paper with writing on it&#10;&#10;Description automatically generated">
            <a:extLst>
              <a:ext uri="{FF2B5EF4-FFF2-40B4-BE49-F238E27FC236}">
                <a16:creationId xmlns:a16="http://schemas.microsoft.com/office/drawing/2014/main" id="{D83EE429-5EDF-EF7C-88A4-4B09945B0ABD}"/>
              </a:ext>
            </a:extLst>
          </p:cNvPr>
          <p:cNvPicPr>
            <a:picLocks noChangeAspect="1"/>
          </p:cNvPicPr>
          <p:nvPr/>
        </p:nvPicPr>
        <p:blipFill>
          <a:blip r:embed="rId6"/>
          <a:stretch>
            <a:fillRect/>
          </a:stretch>
        </p:blipFill>
        <p:spPr>
          <a:xfrm>
            <a:off x="6448746" y="2159000"/>
            <a:ext cx="5267697" cy="3149600"/>
          </a:xfrm>
          <a:prstGeom prst="rect">
            <a:avLst/>
          </a:prstGeom>
          <a:ln w="25400">
            <a:solidFill>
              <a:srgbClr val="CAD200"/>
            </a:solidFill>
          </a:ln>
        </p:spPr>
      </p:pic>
    </p:spTree>
    <p:extLst>
      <p:ext uri="{BB962C8B-B14F-4D97-AF65-F5344CB8AC3E}">
        <p14:creationId xmlns:p14="http://schemas.microsoft.com/office/powerpoint/2010/main" val="25735422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866115997"/>
              </p:ext>
            </p:extLst>
          </p:nvPr>
        </p:nvGraphicFramePr>
        <p:xfrm>
          <a:off x="3941486" y="1415817"/>
          <a:ext cx="4341902" cy="397869"/>
        </p:xfrm>
        <a:graphic>
          <a:graphicData uri="http://schemas.openxmlformats.org/drawingml/2006/table">
            <a:tbl>
              <a:tblPr firstRow="1" firstCol="1" bandRow="1"/>
              <a:tblGrid>
                <a:gridCol w="485821">
                  <a:extLst>
                    <a:ext uri="{9D8B030D-6E8A-4147-A177-3AD203B41FA5}">
                      <a16:colId xmlns:a16="http://schemas.microsoft.com/office/drawing/2014/main" val="1240707253"/>
                    </a:ext>
                  </a:extLst>
                </a:gridCol>
                <a:gridCol w="3856081">
                  <a:extLst>
                    <a:ext uri="{9D8B030D-6E8A-4147-A177-3AD203B41FA5}">
                      <a16:colId xmlns:a16="http://schemas.microsoft.com/office/drawing/2014/main" val="3491166470"/>
                    </a:ext>
                  </a:extLst>
                </a:gridCol>
              </a:tblGrid>
              <a:tr h="397869">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 - Parts (a) and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41486" y="1449651"/>
            <a:ext cx="314476" cy="330200"/>
          </a:xfrm>
          <a:prstGeom prst="rect">
            <a:avLst/>
          </a:prstGeom>
        </p:spPr>
      </p:pic>
      <p:pic>
        <p:nvPicPr>
          <p:cNvPr id="8" name="Picture 7" descr="A close-up of a paper&#10;&#10;Description automatically generated">
            <a:extLst>
              <a:ext uri="{FF2B5EF4-FFF2-40B4-BE49-F238E27FC236}">
                <a16:creationId xmlns:a16="http://schemas.microsoft.com/office/drawing/2014/main" id="{C72ED18B-546C-F65D-BAE1-E6F4B4A63685}"/>
              </a:ext>
            </a:extLst>
          </p:cNvPr>
          <p:cNvPicPr>
            <a:picLocks noChangeAspect="1"/>
          </p:cNvPicPr>
          <p:nvPr/>
        </p:nvPicPr>
        <p:blipFill>
          <a:blip r:embed="rId5"/>
          <a:stretch>
            <a:fillRect/>
          </a:stretch>
        </p:blipFill>
        <p:spPr>
          <a:xfrm>
            <a:off x="405653" y="2538117"/>
            <a:ext cx="5105400" cy="2506198"/>
          </a:xfrm>
          <a:prstGeom prst="rect">
            <a:avLst/>
          </a:prstGeom>
          <a:ln w="25400">
            <a:solidFill>
              <a:srgbClr val="CAD200"/>
            </a:solidFill>
          </a:ln>
        </p:spPr>
      </p:pic>
      <p:pic>
        <p:nvPicPr>
          <p:cNvPr id="12" name="Picture 11" descr="A paper with writing on it&#10;&#10;Description automatically generated">
            <a:extLst>
              <a:ext uri="{FF2B5EF4-FFF2-40B4-BE49-F238E27FC236}">
                <a16:creationId xmlns:a16="http://schemas.microsoft.com/office/drawing/2014/main" id="{7B362413-7EAF-E35A-8A3B-9D13787B80BC}"/>
              </a:ext>
            </a:extLst>
          </p:cNvPr>
          <p:cNvPicPr>
            <a:picLocks noChangeAspect="1"/>
          </p:cNvPicPr>
          <p:nvPr/>
        </p:nvPicPr>
        <p:blipFill>
          <a:blip r:embed="rId6"/>
          <a:stretch>
            <a:fillRect/>
          </a:stretch>
        </p:blipFill>
        <p:spPr>
          <a:xfrm>
            <a:off x="6950504" y="1962768"/>
            <a:ext cx="4425843" cy="4770434"/>
          </a:xfrm>
          <a:prstGeom prst="rect">
            <a:avLst/>
          </a:prstGeom>
          <a:ln w="25400">
            <a:solidFill>
              <a:srgbClr val="CAD200"/>
            </a:solidFill>
          </a:ln>
        </p:spPr>
      </p:pic>
    </p:spTree>
    <p:extLst>
      <p:ext uri="{BB962C8B-B14F-4D97-AF65-F5344CB8AC3E}">
        <p14:creationId xmlns:p14="http://schemas.microsoft.com/office/powerpoint/2010/main" val="1359342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Student Responses</a:t>
            </a:r>
          </a:p>
        </p:txBody>
      </p:sp>
      <p:sp>
        <p:nvSpPr>
          <p:cNvPr id="4" name="Rectangle: Rounded Corners 3">
            <a:hlinkClick r:id="rId3"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graphicFrame>
        <p:nvGraphicFramePr>
          <p:cNvPr id="3" name="Table 2">
            <a:extLst>
              <a:ext uri="{FF2B5EF4-FFF2-40B4-BE49-F238E27FC236}">
                <a16:creationId xmlns:a16="http://schemas.microsoft.com/office/drawing/2014/main" id="{878DE8B5-A136-E2C6-112C-185D2DA9D154}"/>
              </a:ext>
            </a:extLst>
          </p:cNvPr>
          <p:cNvGraphicFramePr>
            <a:graphicFrameLocks noGrp="1"/>
          </p:cNvGraphicFramePr>
          <p:nvPr>
            <p:extLst>
              <p:ext uri="{D42A27DB-BD31-4B8C-83A1-F6EECF244321}">
                <p14:modId xmlns:p14="http://schemas.microsoft.com/office/powerpoint/2010/main" val="3348112124"/>
              </p:ext>
            </p:extLst>
          </p:nvPr>
        </p:nvGraphicFramePr>
        <p:xfrm>
          <a:off x="3941486" y="1415817"/>
          <a:ext cx="4341902" cy="397869"/>
        </p:xfrm>
        <a:graphic>
          <a:graphicData uri="http://schemas.openxmlformats.org/drawingml/2006/table">
            <a:tbl>
              <a:tblPr firstRow="1" firstCol="1" bandRow="1"/>
              <a:tblGrid>
                <a:gridCol w="485821">
                  <a:extLst>
                    <a:ext uri="{9D8B030D-6E8A-4147-A177-3AD203B41FA5}">
                      <a16:colId xmlns:a16="http://schemas.microsoft.com/office/drawing/2014/main" val="1240707253"/>
                    </a:ext>
                  </a:extLst>
                </a:gridCol>
                <a:gridCol w="3856081">
                  <a:extLst>
                    <a:ext uri="{9D8B030D-6E8A-4147-A177-3AD203B41FA5}">
                      <a16:colId xmlns:a16="http://schemas.microsoft.com/office/drawing/2014/main" val="3491166470"/>
                    </a:ext>
                  </a:extLst>
                </a:gridCol>
              </a:tblGrid>
              <a:tr h="397869">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 - Parts (c) and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5" name="Picture 4">
            <a:extLst>
              <a:ext uri="{FF2B5EF4-FFF2-40B4-BE49-F238E27FC236}">
                <a16:creationId xmlns:a16="http://schemas.microsoft.com/office/drawing/2014/main" id="{F44959DF-E35B-13BB-1664-F8D8C4D55D29}"/>
              </a:ext>
            </a:extLst>
          </p:cNvPr>
          <p:cNvPicPr>
            <a:picLocks noChangeAspect="1"/>
          </p:cNvPicPr>
          <p:nvPr/>
        </p:nvPicPr>
        <p:blipFill>
          <a:blip r:embed="rId4"/>
          <a:stretch>
            <a:fillRect/>
          </a:stretch>
        </p:blipFill>
        <p:spPr>
          <a:xfrm>
            <a:off x="3941486" y="1449651"/>
            <a:ext cx="314476" cy="330200"/>
          </a:xfrm>
          <a:prstGeom prst="rect">
            <a:avLst/>
          </a:prstGeom>
        </p:spPr>
      </p:pic>
      <p:pic>
        <p:nvPicPr>
          <p:cNvPr id="7" name="Picture 6" descr="A close-up of a test&#10;&#10;Description automatically generated">
            <a:extLst>
              <a:ext uri="{FF2B5EF4-FFF2-40B4-BE49-F238E27FC236}">
                <a16:creationId xmlns:a16="http://schemas.microsoft.com/office/drawing/2014/main" id="{B8B68C44-FB08-7FF5-8A9A-66573BB348DD}"/>
              </a:ext>
            </a:extLst>
          </p:cNvPr>
          <p:cNvPicPr>
            <a:picLocks noChangeAspect="1"/>
          </p:cNvPicPr>
          <p:nvPr/>
        </p:nvPicPr>
        <p:blipFill>
          <a:blip r:embed="rId5"/>
          <a:stretch>
            <a:fillRect/>
          </a:stretch>
        </p:blipFill>
        <p:spPr>
          <a:xfrm>
            <a:off x="445620" y="2223247"/>
            <a:ext cx="5168900" cy="3218936"/>
          </a:xfrm>
          <a:prstGeom prst="rect">
            <a:avLst/>
          </a:prstGeom>
          <a:ln w="25400">
            <a:solidFill>
              <a:srgbClr val="CAD200"/>
            </a:solidFill>
          </a:ln>
        </p:spPr>
      </p:pic>
      <p:pic>
        <p:nvPicPr>
          <p:cNvPr id="9" name="Picture 8" descr="A paper with writing on it&#10;&#10;Description automatically generated">
            <a:extLst>
              <a:ext uri="{FF2B5EF4-FFF2-40B4-BE49-F238E27FC236}">
                <a16:creationId xmlns:a16="http://schemas.microsoft.com/office/drawing/2014/main" id="{2DE36E0E-54F8-1E26-1DDE-F4D10D1CD956}"/>
              </a:ext>
            </a:extLst>
          </p:cNvPr>
          <p:cNvPicPr>
            <a:picLocks noChangeAspect="1"/>
          </p:cNvPicPr>
          <p:nvPr/>
        </p:nvPicPr>
        <p:blipFill>
          <a:blip r:embed="rId6"/>
          <a:stretch>
            <a:fillRect/>
          </a:stretch>
        </p:blipFill>
        <p:spPr>
          <a:xfrm>
            <a:off x="6112437" y="2245658"/>
            <a:ext cx="5156200" cy="3007659"/>
          </a:xfrm>
          <a:prstGeom prst="rect">
            <a:avLst/>
          </a:prstGeom>
          <a:ln w="25400">
            <a:solidFill>
              <a:srgbClr val="CAD200"/>
            </a:solidFill>
          </a:ln>
        </p:spPr>
      </p:pic>
    </p:spTree>
    <p:extLst>
      <p:ext uri="{BB962C8B-B14F-4D97-AF65-F5344CB8AC3E}">
        <p14:creationId xmlns:p14="http://schemas.microsoft.com/office/powerpoint/2010/main" val="3515713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and Mark Scheme</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paper with numbers and text&#10;&#10;Description automatically generated">
            <a:extLst>
              <a:ext uri="{FF2B5EF4-FFF2-40B4-BE49-F238E27FC236}">
                <a16:creationId xmlns:a16="http://schemas.microsoft.com/office/drawing/2014/main" id="{A443F0C0-3581-395F-89C0-1738D5E85A15}"/>
              </a:ext>
            </a:extLst>
          </p:cNvPr>
          <p:cNvPicPr>
            <a:picLocks noChangeAspect="1"/>
          </p:cNvPicPr>
          <p:nvPr/>
        </p:nvPicPr>
        <p:blipFill>
          <a:blip r:embed="rId3"/>
          <a:stretch>
            <a:fillRect/>
          </a:stretch>
        </p:blipFill>
        <p:spPr>
          <a:xfrm>
            <a:off x="7896880" y="1222201"/>
            <a:ext cx="3806638" cy="5064672"/>
          </a:xfrm>
          <a:prstGeom prst="rect">
            <a:avLst/>
          </a:prstGeom>
          <a:ln w="25400">
            <a:solidFill>
              <a:srgbClr val="CAD200"/>
            </a:solidFill>
          </a:ln>
        </p:spPr>
      </p:pic>
      <p:pic>
        <p:nvPicPr>
          <p:cNvPr id="9" name="Picture 8">
            <a:extLst>
              <a:ext uri="{FF2B5EF4-FFF2-40B4-BE49-F238E27FC236}">
                <a16:creationId xmlns:a16="http://schemas.microsoft.com/office/drawing/2014/main" id="{6C69B051-D7D7-A607-C85A-5A4444E84E4F}"/>
              </a:ext>
            </a:extLst>
          </p:cNvPr>
          <p:cNvPicPr>
            <a:picLocks noChangeAspect="1"/>
          </p:cNvPicPr>
          <p:nvPr/>
        </p:nvPicPr>
        <p:blipFill>
          <a:blip r:embed="rId4"/>
          <a:stretch>
            <a:fillRect/>
          </a:stretch>
        </p:blipFill>
        <p:spPr>
          <a:xfrm>
            <a:off x="299624" y="1277904"/>
            <a:ext cx="3375905" cy="5064673"/>
          </a:xfrm>
          <a:prstGeom prst="rect">
            <a:avLst/>
          </a:prstGeom>
          <a:ln w="25400">
            <a:solidFill>
              <a:srgbClr val="CAD200"/>
            </a:solidFill>
          </a:ln>
        </p:spPr>
      </p:pic>
      <p:pic>
        <p:nvPicPr>
          <p:cNvPr id="11" name="Picture 10" descr="A white sheet with black text&#10;&#10;Description automatically generated">
            <a:extLst>
              <a:ext uri="{FF2B5EF4-FFF2-40B4-BE49-F238E27FC236}">
                <a16:creationId xmlns:a16="http://schemas.microsoft.com/office/drawing/2014/main" id="{26F368B6-AB47-C7AA-040A-BE2FE16F87FD}"/>
              </a:ext>
            </a:extLst>
          </p:cNvPr>
          <p:cNvPicPr>
            <a:picLocks noChangeAspect="1"/>
          </p:cNvPicPr>
          <p:nvPr/>
        </p:nvPicPr>
        <p:blipFill>
          <a:blip r:embed="rId5"/>
          <a:stretch>
            <a:fillRect/>
          </a:stretch>
        </p:blipFill>
        <p:spPr>
          <a:xfrm>
            <a:off x="4011192" y="2103537"/>
            <a:ext cx="3550024" cy="3302000"/>
          </a:xfrm>
          <a:prstGeom prst="rect">
            <a:avLst/>
          </a:prstGeom>
          <a:ln w="25400">
            <a:solidFill>
              <a:srgbClr val="CAD200"/>
            </a:solidFill>
          </a:ln>
        </p:spPr>
      </p:pic>
    </p:spTree>
    <p:extLst>
      <p:ext uri="{BB962C8B-B14F-4D97-AF65-F5344CB8AC3E}">
        <p14:creationId xmlns:p14="http://schemas.microsoft.com/office/powerpoint/2010/main" val="33976802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067243618"/>
              </p:ext>
            </p:extLst>
          </p:nvPr>
        </p:nvGraphicFramePr>
        <p:xfrm>
          <a:off x="3850199" y="312958"/>
          <a:ext cx="4702130" cy="384987"/>
        </p:xfrm>
        <a:graphic>
          <a:graphicData uri="http://schemas.openxmlformats.org/drawingml/2006/table">
            <a:tbl>
              <a:tblPr firstRow="1" firstCol="1" bandRow="1"/>
              <a:tblGrid>
                <a:gridCol w="526127">
                  <a:extLst>
                    <a:ext uri="{9D8B030D-6E8A-4147-A177-3AD203B41FA5}">
                      <a16:colId xmlns:a16="http://schemas.microsoft.com/office/drawing/2014/main" val="1240707253"/>
                    </a:ext>
                  </a:extLst>
                </a:gridCol>
                <a:gridCol w="4176003">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 - Parts (a) and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7" name="Picture 6">
            <a:extLst>
              <a:ext uri="{FF2B5EF4-FFF2-40B4-BE49-F238E27FC236}">
                <a16:creationId xmlns:a16="http://schemas.microsoft.com/office/drawing/2014/main" id="{336DD397-CF09-E3B3-261B-17498D06F589}"/>
              </a:ext>
            </a:extLst>
          </p:cNvPr>
          <p:cNvPicPr>
            <a:picLocks noChangeAspect="1"/>
          </p:cNvPicPr>
          <p:nvPr/>
        </p:nvPicPr>
        <p:blipFill>
          <a:blip r:embed="rId4"/>
          <a:stretch>
            <a:fillRect/>
          </a:stretch>
        </p:blipFill>
        <p:spPr>
          <a:xfrm>
            <a:off x="161311" y="312402"/>
            <a:ext cx="3375905" cy="4277528"/>
          </a:xfrm>
          <a:prstGeom prst="rect">
            <a:avLst/>
          </a:prstGeom>
          <a:ln w="25400">
            <a:noFill/>
          </a:ln>
        </p:spPr>
      </p:pic>
      <p:pic>
        <p:nvPicPr>
          <p:cNvPr id="9" name="Picture 8" descr="A close-up of a note&#10;&#10;Description automatically generated">
            <a:extLst>
              <a:ext uri="{FF2B5EF4-FFF2-40B4-BE49-F238E27FC236}">
                <a16:creationId xmlns:a16="http://schemas.microsoft.com/office/drawing/2014/main" id="{FCA047F4-4DC3-66A2-DA3C-5BEFC198EC34}"/>
              </a:ext>
            </a:extLst>
          </p:cNvPr>
          <p:cNvPicPr>
            <a:picLocks noChangeAspect="1"/>
          </p:cNvPicPr>
          <p:nvPr/>
        </p:nvPicPr>
        <p:blipFill>
          <a:blip r:embed="rId5"/>
          <a:stretch>
            <a:fillRect/>
          </a:stretch>
        </p:blipFill>
        <p:spPr>
          <a:xfrm>
            <a:off x="3841155" y="1155937"/>
            <a:ext cx="3745976" cy="1841500"/>
          </a:xfrm>
          <a:prstGeom prst="rect">
            <a:avLst/>
          </a:prstGeom>
        </p:spPr>
      </p:pic>
      <p:pic>
        <p:nvPicPr>
          <p:cNvPr id="11" name="Picture 10" descr="A close-up of a paper&#10;&#10;Description automatically generated">
            <a:extLst>
              <a:ext uri="{FF2B5EF4-FFF2-40B4-BE49-F238E27FC236}">
                <a16:creationId xmlns:a16="http://schemas.microsoft.com/office/drawing/2014/main" id="{18AED898-F6DD-210F-DF9B-3F9642032461}"/>
              </a:ext>
            </a:extLst>
          </p:cNvPr>
          <p:cNvPicPr>
            <a:picLocks noChangeAspect="1"/>
          </p:cNvPicPr>
          <p:nvPr/>
        </p:nvPicPr>
        <p:blipFill>
          <a:blip r:embed="rId6"/>
          <a:stretch>
            <a:fillRect/>
          </a:stretch>
        </p:blipFill>
        <p:spPr>
          <a:xfrm>
            <a:off x="7957542" y="1122457"/>
            <a:ext cx="3745976" cy="3467473"/>
          </a:xfrm>
          <a:prstGeom prst="rect">
            <a:avLst/>
          </a:prstGeom>
        </p:spPr>
      </p:pic>
      <p:sp>
        <p:nvSpPr>
          <p:cNvPr id="12" name="TextBox 11">
            <a:extLst>
              <a:ext uri="{FF2B5EF4-FFF2-40B4-BE49-F238E27FC236}">
                <a16:creationId xmlns:a16="http://schemas.microsoft.com/office/drawing/2014/main" id="{092DC7D1-864E-595E-34AC-56D42DE15CB6}"/>
              </a:ext>
            </a:extLst>
          </p:cNvPr>
          <p:cNvSpPr txBox="1"/>
          <p:nvPr/>
        </p:nvSpPr>
        <p:spPr>
          <a:xfrm>
            <a:off x="161311" y="4589930"/>
            <a:ext cx="3075857" cy="553998"/>
          </a:xfrm>
          <a:prstGeom prst="rect">
            <a:avLst/>
          </a:prstGeom>
          <a:solidFill>
            <a:schemeClr val="tx2">
              <a:lumMod val="20000"/>
              <a:lumOff val="80000"/>
            </a:schemeClr>
          </a:solidFill>
        </p:spPr>
        <p:txBody>
          <a:bodyPr wrap="square" rtlCol="0">
            <a:spAutoFit/>
          </a:bodyPr>
          <a:lstStyle/>
          <a:p>
            <a:r>
              <a:rPr lang="en-GB" sz="1500" b="1" dirty="0"/>
              <a:t>Part (a)</a:t>
            </a:r>
          </a:p>
          <a:p>
            <a:r>
              <a:rPr lang="en-GB" sz="1500" dirty="0"/>
              <a:t>B1: Correctly stated “Filter”</a:t>
            </a:r>
          </a:p>
        </p:txBody>
      </p:sp>
      <p:sp>
        <p:nvSpPr>
          <p:cNvPr id="13" name="Rectangle: Rounded Corners 26">
            <a:extLst>
              <a:ext uri="{FF2B5EF4-FFF2-40B4-BE49-F238E27FC236}">
                <a16:creationId xmlns:a16="http://schemas.microsoft.com/office/drawing/2014/main" id="{11527AAD-20C8-ED3E-3D1D-70DBFC4A6F1B}"/>
              </a:ext>
            </a:extLst>
          </p:cNvPr>
          <p:cNvSpPr/>
          <p:nvPr/>
        </p:nvSpPr>
        <p:spPr>
          <a:xfrm>
            <a:off x="3479789" y="141970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4BF06392-5DFC-0C8F-8648-B841A0D91B34}"/>
              </a:ext>
            </a:extLst>
          </p:cNvPr>
          <p:cNvSpPr txBox="1"/>
          <p:nvPr/>
        </p:nvSpPr>
        <p:spPr>
          <a:xfrm>
            <a:off x="161311" y="5291490"/>
            <a:ext cx="3010474" cy="553998"/>
          </a:xfrm>
          <a:prstGeom prst="rect">
            <a:avLst/>
          </a:prstGeom>
          <a:solidFill>
            <a:schemeClr val="tx2">
              <a:lumMod val="20000"/>
              <a:lumOff val="80000"/>
            </a:schemeClr>
          </a:solidFill>
        </p:spPr>
        <p:txBody>
          <a:bodyPr wrap="square" rtlCol="0">
            <a:spAutoFit/>
          </a:bodyPr>
          <a:lstStyle/>
          <a:p>
            <a:r>
              <a:rPr lang="en-GB" sz="1500" dirty="0"/>
              <a:t>B1: Did identify “Column D” with Liverpool and Manchester</a:t>
            </a:r>
          </a:p>
        </p:txBody>
      </p:sp>
      <p:sp>
        <p:nvSpPr>
          <p:cNvPr id="15" name="Rectangle: Rounded Corners 26">
            <a:extLst>
              <a:ext uri="{FF2B5EF4-FFF2-40B4-BE49-F238E27FC236}">
                <a16:creationId xmlns:a16="http://schemas.microsoft.com/office/drawing/2014/main" id="{D554F1C0-3861-8B67-AA25-84FE7F94E7DD}"/>
              </a:ext>
            </a:extLst>
          </p:cNvPr>
          <p:cNvSpPr/>
          <p:nvPr/>
        </p:nvSpPr>
        <p:spPr>
          <a:xfrm>
            <a:off x="7360934" y="137765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6" name="Rectangle: Rounded Corners 6">
            <a:extLst>
              <a:ext uri="{FF2B5EF4-FFF2-40B4-BE49-F238E27FC236}">
                <a16:creationId xmlns:a16="http://schemas.microsoft.com/office/drawing/2014/main" id="{BD393729-1CEB-8406-82FB-E5B5C388F362}"/>
              </a:ext>
            </a:extLst>
          </p:cNvPr>
          <p:cNvSpPr/>
          <p:nvPr/>
        </p:nvSpPr>
        <p:spPr>
          <a:xfrm>
            <a:off x="4076397" y="790488"/>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17" name="TextBox 16">
            <a:extLst>
              <a:ext uri="{FF2B5EF4-FFF2-40B4-BE49-F238E27FC236}">
                <a16:creationId xmlns:a16="http://schemas.microsoft.com/office/drawing/2014/main" id="{09FCD967-EB06-8F9C-CFF0-90D80C858892}"/>
              </a:ext>
            </a:extLst>
          </p:cNvPr>
          <p:cNvSpPr txBox="1"/>
          <p:nvPr/>
        </p:nvSpPr>
        <p:spPr>
          <a:xfrm>
            <a:off x="3693708" y="2997437"/>
            <a:ext cx="4051674" cy="784830"/>
          </a:xfrm>
          <a:prstGeom prst="rect">
            <a:avLst/>
          </a:prstGeom>
          <a:solidFill>
            <a:schemeClr val="accent2">
              <a:lumMod val="20000"/>
              <a:lumOff val="80000"/>
            </a:schemeClr>
          </a:solidFill>
        </p:spPr>
        <p:txBody>
          <a:bodyPr wrap="square" rtlCol="0">
            <a:spAutoFit/>
          </a:bodyPr>
          <a:lstStyle/>
          <a:p>
            <a:r>
              <a:rPr lang="en-GB" sz="1500" b="1" dirty="0"/>
              <a:t>Part (b)</a:t>
            </a:r>
          </a:p>
          <a:p>
            <a:r>
              <a:rPr lang="en-GB" sz="1500" dirty="0"/>
              <a:t>B0: Hypotheses are correct but not labelled, so no credit</a:t>
            </a:r>
          </a:p>
        </p:txBody>
      </p:sp>
      <p:sp>
        <p:nvSpPr>
          <p:cNvPr id="18" name="Rectangle: Rounded Corners 26">
            <a:extLst>
              <a:ext uri="{FF2B5EF4-FFF2-40B4-BE49-F238E27FC236}">
                <a16:creationId xmlns:a16="http://schemas.microsoft.com/office/drawing/2014/main" id="{40740F44-8409-5C4B-DAFC-688281754E68}"/>
              </a:ext>
            </a:extLst>
          </p:cNvPr>
          <p:cNvSpPr/>
          <p:nvPr/>
        </p:nvSpPr>
        <p:spPr>
          <a:xfrm>
            <a:off x="9287900" y="99267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9" name="TextBox 18">
            <a:extLst>
              <a:ext uri="{FF2B5EF4-FFF2-40B4-BE49-F238E27FC236}">
                <a16:creationId xmlns:a16="http://schemas.microsoft.com/office/drawing/2014/main" id="{FA87B90B-66EB-7AE1-FDE3-BB074B6242AA}"/>
              </a:ext>
            </a:extLst>
          </p:cNvPr>
          <p:cNvSpPr txBox="1"/>
          <p:nvPr/>
        </p:nvSpPr>
        <p:spPr>
          <a:xfrm>
            <a:off x="3705986" y="3913188"/>
            <a:ext cx="4051675" cy="553998"/>
          </a:xfrm>
          <a:prstGeom prst="rect">
            <a:avLst/>
          </a:prstGeom>
          <a:solidFill>
            <a:schemeClr val="tx2">
              <a:lumMod val="20000"/>
              <a:lumOff val="80000"/>
            </a:schemeClr>
          </a:solidFill>
        </p:spPr>
        <p:txBody>
          <a:bodyPr wrap="square" rtlCol="0">
            <a:spAutoFit/>
          </a:bodyPr>
          <a:lstStyle/>
          <a:p>
            <a:r>
              <a:rPr lang="en-GB" sz="1500" dirty="0"/>
              <a:t>M1: Correctly used the given summary statistics to calculate the sample means</a:t>
            </a:r>
          </a:p>
        </p:txBody>
      </p:sp>
      <p:sp>
        <p:nvSpPr>
          <p:cNvPr id="20" name="Rectangle: Rounded Corners 26">
            <a:extLst>
              <a:ext uri="{FF2B5EF4-FFF2-40B4-BE49-F238E27FC236}">
                <a16:creationId xmlns:a16="http://schemas.microsoft.com/office/drawing/2014/main" id="{67803837-825B-1D6F-7B0F-ACC6D13B193F}"/>
              </a:ext>
            </a:extLst>
          </p:cNvPr>
          <p:cNvSpPr/>
          <p:nvPr/>
        </p:nvSpPr>
        <p:spPr>
          <a:xfrm>
            <a:off x="11623062" y="145442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1" name="TextBox 20">
            <a:extLst>
              <a:ext uri="{FF2B5EF4-FFF2-40B4-BE49-F238E27FC236}">
                <a16:creationId xmlns:a16="http://schemas.microsoft.com/office/drawing/2014/main" id="{85FF69BA-0450-FFA6-86E2-EF4C892FBE2D}"/>
              </a:ext>
            </a:extLst>
          </p:cNvPr>
          <p:cNvSpPr txBox="1"/>
          <p:nvPr/>
        </p:nvSpPr>
        <p:spPr>
          <a:xfrm>
            <a:off x="3688305" y="4540449"/>
            <a:ext cx="4051675" cy="784830"/>
          </a:xfrm>
          <a:prstGeom prst="rect">
            <a:avLst/>
          </a:prstGeom>
          <a:solidFill>
            <a:schemeClr val="accent2">
              <a:lumMod val="20000"/>
              <a:lumOff val="80000"/>
            </a:schemeClr>
          </a:solidFill>
        </p:spPr>
        <p:txBody>
          <a:bodyPr wrap="square" rtlCol="0">
            <a:spAutoFit/>
          </a:bodyPr>
          <a:lstStyle/>
          <a:p>
            <a:r>
              <a:rPr lang="en-GB" sz="1500" dirty="0"/>
              <a:t>M0: Test statistic not correctly attempted, not the correct form for this test, even though numerator correct</a:t>
            </a:r>
          </a:p>
        </p:txBody>
      </p:sp>
      <p:sp>
        <p:nvSpPr>
          <p:cNvPr id="22" name="Rectangle: Rounded Corners 26">
            <a:extLst>
              <a:ext uri="{FF2B5EF4-FFF2-40B4-BE49-F238E27FC236}">
                <a16:creationId xmlns:a16="http://schemas.microsoft.com/office/drawing/2014/main" id="{C89A6620-15D9-F8F1-748B-EBF9843FDBE5}"/>
              </a:ext>
            </a:extLst>
          </p:cNvPr>
          <p:cNvSpPr/>
          <p:nvPr/>
        </p:nvSpPr>
        <p:spPr>
          <a:xfrm>
            <a:off x="9538283" y="225384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3" name="TextBox 22">
            <a:extLst>
              <a:ext uri="{FF2B5EF4-FFF2-40B4-BE49-F238E27FC236}">
                <a16:creationId xmlns:a16="http://schemas.microsoft.com/office/drawing/2014/main" id="{C765D47C-BFA8-CFC4-C46B-D8377CB94045}"/>
              </a:ext>
            </a:extLst>
          </p:cNvPr>
          <p:cNvSpPr txBox="1"/>
          <p:nvPr/>
        </p:nvSpPr>
        <p:spPr>
          <a:xfrm>
            <a:off x="161311" y="5932810"/>
            <a:ext cx="2976533" cy="553998"/>
          </a:xfrm>
          <a:prstGeom prst="rect">
            <a:avLst/>
          </a:prstGeom>
          <a:solidFill>
            <a:schemeClr val="accent2">
              <a:lumMod val="20000"/>
              <a:lumOff val="80000"/>
            </a:schemeClr>
          </a:solidFill>
        </p:spPr>
        <p:txBody>
          <a:bodyPr wrap="square" rtlCol="0">
            <a:spAutoFit/>
          </a:bodyPr>
          <a:lstStyle/>
          <a:p>
            <a:r>
              <a:rPr lang="en-GB" sz="1500" dirty="0"/>
              <a:t>M0: Denominator is incorrect for test statistic</a:t>
            </a:r>
          </a:p>
        </p:txBody>
      </p:sp>
      <p:sp>
        <p:nvSpPr>
          <p:cNvPr id="24" name="Rectangle: Rounded Corners 26">
            <a:extLst>
              <a:ext uri="{FF2B5EF4-FFF2-40B4-BE49-F238E27FC236}">
                <a16:creationId xmlns:a16="http://schemas.microsoft.com/office/drawing/2014/main" id="{B39E0C74-241E-CF47-8018-BC10E23273CE}"/>
              </a:ext>
            </a:extLst>
          </p:cNvPr>
          <p:cNvSpPr/>
          <p:nvPr/>
        </p:nvSpPr>
        <p:spPr>
          <a:xfrm>
            <a:off x="11019457" y="225867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5" name="TextBox 24">
            <a:extLst>
              <a:ext uri="{FF2B5EF4-FFF2-40B4-BE49-F238E27FC236}">
                <a16:creationId xmlns:a16="http://schemas.microsoft.com/office/drawing/2014/main" id="{386DA7E6-CF43-7C72-B014-A521BE52A515}"/>
              </a:ext>
            </a:extLst>
          </p:cNvPr>
          <p:cNvSpPr txBox="1"/>
          <p:nvPr/>
        </p:nvSpPr>
        <p:spPr>
          <a:xfrm>
            <a:off x="144340" y="6545598"/>
            <a:ext cx="3010474" cy="334656"/>
          </a:xfrm>
          <a:prstGeom prst="rect">
            <a:avLst/>
          </a:prstGeom>
          <a:solidFill>
            <a:schemeClr val="accent2">
              <a:lumMod val="20000"/>
              <a:lumOff val="80000"/>
            </a:schemeClr>
          </a:solidFill>
        </p:spPr>
        <p:txBody>
          <a:bodyPr wrap="square" rtlCol="0">
            <a:spAutoFit/>
          </a:bodyPr>
          <a:lstStyle/>
          <a:p>
            <a:r>
              <a:rPr lang="en-GB" sz="1500" dirty="0"/>
              <a:t>A0: Incorrect test statistic calculated</a:t>
            </a:r>
          </a:p>
        </p:txBody>
      </p:sp>
      <p:sp>
        <p:nvSpPr>
          <p:cNvPr id="26" name="Rectangle: Rounded Corners 26">
            <a:extLst>
              <a:ext uri="{FF2B5EF4-FFF2-40B4-BE49-F238E27FC236}">
                <a16:creationId xmlns:a16="http://schemas.microsoft.com/office/drawing/2014/main" id="{1002CD75-0BD1-5FC3-6CCF-8066E04E3B38}"/>
              </a:ext>
            </a:extLst>
          </p:cNvPr>
          <p:cNvSpPr/>
          <p:nvPr/>
        </p:nvSpPr>
        <p:spPr>
          <a:xfrm>
            <a:off x="9389975" y="304401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7" name="TextBox 26">
            <a:extLst>
              <a:ext uri="{FF2B5EF4-FFF2-40B4-BE49-F238E27FC236}">
                <a16:creationId xmlns:a16="http://schemas.microsoft.com/office/drawing/2014/main" id="{CF540E06-6C02-E9CC-F870-52A1B1A36959}"/>
              </a:ext>
            </a:extLst>
          </p:cNvPr>
          <p:cNvSpPr txBox="1"/>
          <p:nvPr/>
        </p:nvSpPr>
        <p:spPr>
          <a:xfrm>
            <a:off x="3688305" y="5438299"/>
            <a:ext cx="3010475" cy="323165"/>
          </a:xfrm>
          <a:prstGeom prst="rect">
            <a:avLst/>
          </a:prstGeom>
          <a:solidFill>
            <a:schemeClr val="accent2">
              <a:lumMod val="20000"/>
              <a:lumOff val="80000"/>
            </a:schemeClr>
          </a:solidFill>
        </p:spPr>
        <p:txBody>
          <a:bodyPr wrap="square" rtlCol="0">
            <a:spAutoFit/>
          </a:bodyPr>
          <a:lstStyle/>
          <a:p>
            <a:r>
              <a:rPr lang="en-GB" sz="1500" dirty="0"/>
              <a:t>B0: Incorrect critical value stated</a:t>
            </a:r>
          </a:p>
        </p:txBody>
      </p:sp>
      <p:sp>
        <p:nvSpPr>
          <p:cNvPr id="28" name="Rectangle: Rounded Corners 26">
            <a:extLst>
              <a:ext uri="{FF2B5EF4-FFF2-40B4-BE49-F238E27FC236}">
                <a16:creationId xmlns:a16="http://schemas.microsoft.com/office/drawing/2014/main" id="{4B71A58E-040B-8EEB-961B-9B406272396C}"/>
              </a:ext>
            </a:extLst>
          </p:cNvPr>
          <p:cNvSpPr/>
          <p:nvPr/>
        </p:nvSpPr>
        <p:spPr>
          <a:xfrm>
            <a:off x="7814072" y="225384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29" name="TextBox 28">
            <a:extLst>
              <a:ext uri="{FF2B5EF4-FFF2-40B4-BE49-F238E27FC236}">
                <a16:creationId xmlns:a16="http://schemas.microsoft.com/office/drawing/2014/main" id="{70427B29-DDB3-86A6-677C-9E39A8F1A90A}"/>
              </a:ext>
            </a:extLst>
          </p:cNvPr>
          <p:cNvSpPr txBox="1"/>
          <p:nvPr/>
        </p:nvSpPr>
        <p:spPr>
          <a:xfrm>
            <a:off x="7834283" y="4840458"/>
            <a:ext cx="4216617" cy="1015663"/>
          </a:xfrm>
          <a:prstGeom prst="rect">
            <a:avLst/>
          </a:prstGeom>
          <a:solidFill>
            <a:schemeClr val="accent2">
              <a:lumMod val="20000"/>
              <a:lumOff val="80000"/>
            </a:schemeClr>
          </a:solidFill>
        </p:spPr>
        <p:txBody>
          <a:bodyPr wrap="square" rtlCol="0">
            <a:spAutoFit/>
          </a:bodyPr>
          <a:lstStyle/>
          <a:p>
            <a:r>
              <a:rPr lang="en-GB" sz="1500" dirty="0"/>
              <a:t>M0: Although the candidate did compare their test statistic and their critical value correctly. This was deemed as not a reasonable attempt at a reasonable hypothesis test, so no credit given</a:t>
            </a:r>
          </a:p>
        </p:txBody>
      </p:sp>
      <p:sp>
        <p:nvSpPr>
          <p:cNvPr id="30" name="Rectangle: Rounded Corners 26">
            <a:extLst>
              <a:ext uri="{FF2B5EF4-FFF2-40B4-BE49-F238E27FC236}">
                <a16:creationId xmlns:a16="http://schemas.microsoft.com/office/drawing/2014/main" id="{1BA56787-2E4C-97E5-C219-9A536AAC70B3}"/>
              </a:ext>
            </a:extLst>
          </p:cNvPr>
          <p:cNvSpPr/>
          <p:nvPr/>
        </p:nvSpPr>
        <p:spPr>
          <a:xfrm>
            <a:off x="9692208" y="3579285"/>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31" name="TextBox 30">
            <a:extLst>
              <a:ext uri="{FF2B5EF4-FFF2-40B4-BE49-F238E27FC236}">
                <a16:creationId xmlns:a16="http://schemas.microsoft.com/office/drawing/2014/main" id="{687A590A-B827-FD23-C86B-C8755960E73A}"/>
              </a:ext>
            </a:extLst>
          </p:cNvPr>
          <p:cNvSpPr txBox="1"/>
          <p:nvPr/>
        </p:nvSpPr>
        <p:spPr>
          <a:xfrm>
            <a:off x="3775062" y="6059140"/>
            <a:ext cx="7811688" cy="553998"/>
          </a:xfrm>
          <a:prstGeom prst="rect">
            <a:avLst/>
          </a:prstGeom>
          <a:solidFill>
            <a:schemeClr val="accent2">
              <a:lumMod val="20000"/>
              <a:lumOff val="80000"/>
            </a:schemeClr>
          </a:solidFill>
        </p:spPr>
        <p:txBody>
          <a:bodyPr wrap="square" rtlCol="0">
            <a:spAutoFit/>
          </a:bodyPr>
          <a:lstStyle/>
          <a:p>
            <a:r>
              <a:rPr lang="en-GB" sz="1500" dirty="0"/>
              <a:t>E0: Conclusion has context based on the information from the question, but this final mark was dependent on correct test statistic and critical value</a:t>
            </a:r>
          </a:p>
        </p:txBody>
      </p:sp>
      <p:sp>
        <p:nvSpPr>
          <p:cNvPr id="32" name="Rectangle: Rounded Corners 26">
            <a:extLst>
              <a:ext uri="{FF2B5EF4-FFF2-40B4-BE49-F238E27FC236}">
                <a16:creationId xmlns:a16="http://schemas.microsoft.com/office/drawing/2014/main" id="{8E631AD1-CF21-15E3-2E0F-129305FF851E}"/>
              </a:ext>
            </a:extLst>
          </p:cNvPr>
          <p:cNvSpPr/>
          <p:nvPr/>
        </p:nvSpPr>
        <p:spPr>
          <a:xfrm>
            <a:off x="7891069" y="4334728"/>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33" name="Rectangle: Rounded Corners 6">
            <a:extLst>
              <a:ext uri="{FF2B5EF4-FFF2-40B4-BE49-F238E27FC236}">
                <a16:creationId xmlns:a16="http://schemas.microsoft.com/office/drawing/2014/main" id="{7D2F7316-0760-7AB6-9FCA-E770D92B21FD}"/>
              </a:ext>
            </a:extLst>
          </p:cNvPr>
          <p:cNvSpPr/>
          <p:nvPr/>
        </p:nvSpPr>
        <p:spPr>
          <a:xfrm>
            <a:off x="10108451" y="28037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1/8</a:t>
            </a:r>
          </a:p>
        </p:txBody>
      </p:sp>
    </p:spTree>
    <p:extLst>
      <p:ext uri="{BB962C8B-B14F-4D97-AF65-F5344CB8AC3E}">
        <p14:creationId xmlns:p14="http://schemas.microsoft.com/office/powerpoint/2010/main" val="1447831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4E76-96C9-6624-1128-C6F66340B4FA}"/>
              </a:ext>
            </a:extLst>
          </p:cNvPr>
          <p:cNvSpPr>
            <a:spLocks noGrp="1"/>
          </p:cNvSpPr>
          <p:nvPr>
            <p:ph type="title"/>
          </p:nvPr>
        </p:nvSpPr>
        <p:spPr/>
        <p:txBody>
          <a:bodyPr/>
          <a:lstStyle/>
          <a:p>
            <a:r>
              <a:rPr lang="en-GB" dirty="0"/>
              <a:t>Supporting documents</a:t>
            </a:r>
          </a:p>
        </p:txBody>
      </p:sp>
      <p:graphicFrame>
        <p:nvGraphicFramePr>
          <p:cNvPr id="5" name="Table 4">
            <a:extLst>
              <a:ext uri="{FF2B5EF4-FFF2-40B4-BE49-F238E27FC236}">
                <a16:creationId xmlns:a16="http://schemas.microsoft.com/office/drawing/2014/main" id="{24C1A7F6-D464-E001-2719-943042680019}"/>
              </a:ext>
            </a:extLst>
          </p:cNvPr>
          <p:cNvGraphicFramePr>
            <a:graphicFrameLocks noGrp="1"/>
          </p:cNvGraphicFramePr>
          <p:nvPr>
            <p:extLst>
              <p:ext uri="{D42A27DB-BD31-4B8C-83A1-F6EECF244321}">
                <p14:modId xmlns:p14="http://schemas.microsoft.com/office/powerpoint/2010/main" val="4234678929"/>
              </p:ext>
            </p:extLst>
          </p:nvPr>
        </p:nvGraphicFramePr>
        <p:xfrm>
          <a:off x="815653" y="1996815"/>
          <a:ext cx="8128000" cy="2331720"/>
        </p:xfrm>
        <a:graphic>
          <a:graphicData uri="http://schemas.openxmlformats.org/drawingml/2006/table">
            <a:tbl>
              <a:tblPr firstRow="1" bandRow="1">
                <a:tableStyleId>{5C22544A-7EE6-4342-B048-85BDC9FD1C3A}</a:tableStyleId>
              </a:tblPr>
              <a:tblGrid>
                <a:gridCol w="2761942">
                  <a:extLst>
                    <a:ext uri="{9D8B030D-6E8A-4147-A177-3AD203B41FA5}">
                      <a16:colId xmlns:a16="http://schemas.microsoft.com/office/drawing/2014/main" val="272268198"/>
                    </a:ext>
                  </a:extLst>
                </a:gridCol>
                <a:gridCol w="5366058">
                  <a:extLst>
                    <a:ext uri="{9D8B030D-6E8A-4147-A177-3AD203B41FA5}">
                      <a16:colId xmlns:a16="http://schemas.microsoft.com/office/drawing/2014/main" val="3130729771"/>
                    </a:ext>
                  </a:extLst>
                </a:gridCol>
              </a:tblGrid>
              <a:tr h="388620">
                <a:tc>
                  <a:txBody>
                    <a:bodyPr/>
                    <a:lstStyle/>
                    <a:p>
                      <a:r>
                        <a:rPr lang="en-GB" sz="1600">
                          <a:solidFill>
                            <a:sysClr val="windowText" lastClr="000000"/>
                          </a:solidFill>
                          <a:latin typeface="Arial" panose="020B0604020202020204" pitchFamily="34" charset="0"/>
                          <a:cs typeface="Arial" panose="020B0604020202020204" pitchFamily="34" charset="0"/>
                        </a:rPr>
                        <a:t>Document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a:solidFill>
                            <a:sysClr val="windowText" lastClr="000000"/>
                          </a:solidFill>
                          <a:latin typeface="Arial" panose="020B0604020202020204" pitchFamily="34" charset="0"/>
                          <a:cs typeface="Arial" panose="020B0604020202020204" pitchFamily="34" charset="0"/>
                        </a:rPr>
                        <a:t>Link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9648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Question papers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2"/>
                        </a:rPr>
                        <a:t>Link to Question Papers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887979"/>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Mark schemes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3"/>
                        </a:rPr>
                        <a:t>Link to Mark Schemes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2106662"/>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Examiner Reports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4"/>
                        </a:rPr>
                        <a:t>Link to Examiner Reports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12039"/>
                  </a:ext>
                </a:extLst>
              </a:tr>
              <a:tr h="388620">
                <a:tc>
                  <a:txBody>
                    <a:bodyPr/>
                    <a:lstStyle/>
                    <a:p>
                      <a:r>
                        <a:rPr lang="en-GB" sz="1600">
                          <a:solidFill>
                            <a:sysClr val="windowText" lastClr="000000"/>
                          </a:solidFill>
                          <a:latin typeface="Arial" panose="020B0604020202020204" pitchFamily="34" charset="0"/>
                          <a:cs typeface="Arial" panose="020B0604020202020204" pitchFamily="34" charset="0"/>
                        </a:rPr>
                        <a:t>Grade boundaries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i="1" dirty="0">
                          <a:solidFill>
                            <a:srgbClr val="FF0000"/>
                          </a:solidFill>
                          <a:latin typeface="Arial" panose="020B0604020202020204" pitchFamily="34" charset="0"/>
                          <a:cs typeface="Arial" panose="020B0604020202020204" pitchFamily="34" charset="0"/>
                          <a:hlinkClick r:id="rId5"/>
                        </a:rPr>
                        <a:t>Link to Grade Boundaries</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354820"/>
                  </a:ext>
                </a:extLst>
              </a:tr>
              <a:tr h="388620">
                <a:tc>
                  <a:txBody>
                    <a:bodyPr/>
                    <a:lstStyle/>
                    <a:p>
                      <a:r>
                        <a:rPr lang="en-GB" sz="1600" dirty="0">
                          <a:solidFill>
                            <a:sysClr val="windowText" lastClr="000000"/>
                          </a:solidFill>
                          <a:latin typeface="Arial" panose="020B0604020202020204" pitchFamily="34" charset="0"/>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i="1" dirty="0">
                          <a:solidFill>
                            <a:srgbClr val="FF0000"/>
                          </a:solidFill>
                          <a:latin typeface="Arial" panose="020B0604020202020204" pitchFamily="34" charset="0"/>
                          <a:cs typeface="Arial" panose="020B0604020202020204" pitchFamily="34" charset="0"/>
                          <a:hlinkClick r:id="rId5"/>
                        </a:rPr>
                        <a:t>Link to Performance Data</a:t>
                      </a:r>
                      <a:endParaRPr lang="en-GB" sz="1600" i="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19413"/>
                  </a:ext>
                </a:extLst>
              </a:tr>
            </a:tbl>
          </a:graphicData>
        </a:graphic>
      </p:graphicFrame>
      <p:sp>
        <p:nvSpPr>
          <p:cNvPr id="7" name="Rectangle: Rounded Corners 6">
            <a:hlinkClick r:id="rId6" action="ppaction://hlinksldjump"/>
            <a:extLst>
              <a:ext uri="{FF2B5EF4-FFF2-40B4-BE49-F238E27FC236}">
                <a16:creationId xmlns:a16="http://schemas.microsoft.com/office/drawing/2014/main" id="{40E3F99C-5990-3A1C-D0FE-8BFB722C600D}"/>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B2F638EB-CB6B-EE5D-5254-BA8BCF77E5DA}"/>
              </a:ext>
            </a:extLst>
          </p:cNvPr>
          <p:cNvSpPr txBox="1"/>
          <p:nvPr/>
        </p:nvSpPr>
        <p:spPr>
          <a:xfrm>
            <a:off x="815653" y="4536059"/>
            <a:ext cx="9138838" cy="584775"/>
          </a:xfrm>
          <a:prstGeom prst="rect">
            <a:avLst/>
          </a:prstGeom>
          <a:noFill/>
        </p:spPr>
        <p:txBody>
          <a:bodyPr wrap="square" rtlCol="0">
            <a:spAutoFit/>
          </a:bodyPr>
          <a:lstStyle/>
          <a:p>
            <a:r>
              <a:rPr lang="en-GB" sz="1600" dirty="0">
                <a:solidFill>
                  <a:sysClr val="windowText" lastClr="000000"/>
                </a:solidFill>
                <a:latin typeface="Arial" panose="020B0604020202020204" pitchFamily="34" charset="0"/>
                <a:cs typeface="Arial" panose="020B0604020202020204" pitchFamily="34" charset="0"/>
              </a:rPr>
              <a:t>The Grade boundaries and Performance data documents are available on the Maths Emporium. Create your free account or log in to the Maths Emporium </a:t>
            </a:r>
            <a:r>
              <a:rPr lang="en-GB" sz="1600" dirty="0">
                <a:solidFill>
                  <a:sysClr val="windowText" lastClr="000000"/>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here</a:t>
            </a:r>
            <a:r>
              <a:rPr lang="en-GB" sz="1600" dirty="0">
                <a:solidFill>
                  <a:sysClr val="windowText" lastClr="000000"/>
                </a:solidFill>
                <a:latin typeface="Arial" panose="020B0604020202020204" pitchFamily="34" charset="0"/>
                <a:cs typeface="Arial" panose="020B0604020202020204" pitchFamily="34" charset="0"/>
              </a:rPr>
              <a:t> to access these. </a:t>
            </a:r>
          </a:p>
        </p:txBody>
      </p:sp>
    </p:spTree>
    <p:extLst>
      <p:ext uri="{BB962C8B-B14F-4D97-AF65-F5344CB8AC3E}">
        <p14:creationId xmlns:p14="http://schemas.microsoft.com/office/powerpoint/2010/main" val="34168240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696102966"/>
              </p:ext>
            </p:extLst>
          </p:nvPr>
        </p:nvGraphicFramePr>
        <p:xfrm>
          <a:off x="3850199" y="312958"/>
          <a:ext cx="4315233" cy="384987"/>
        </p:xfrm>
        <a:graphic>
          <a:graphicData uri="http://schemas.openxmlformats.org/drawingml/2006/table">
            <a:tbl>
              <a:tblPr firstRow="1" firstCol="1" bandRow="1"/>
              <a:tblGrid>
                <a:gridCol w="482837">
                  <a:extLst>
                    <a:ext uri="{9D8B030D-6E8A-4147-A177-3AD203B41FA5}">
                      <a16:colId xmlns:a16="http://schemas.microsoft.com/office/drawing/2014/main" val="1240707253"/>
                    </a:ext>
                  </a:extLst>
                </a:gridCol>
                <a:gridCol w="3832396">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A - Parts (c) and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7" name="Picture 6" descr="A white sheet with black text&#10;&#10;Description automatically generated">
            <a:extLst>
              <a:ext uri="{FF2B5EF4-FFF2-40B4-BE49-F238E27FC236}">
                <a16:creationId xmlns:a16="http://schemas.microsoft.com/office/drawing/2014/main" id="{422D116A-8204-D724-D9A2-735F43320C76}"/>
              </a:ext>
            </a:extLst>
          </p:cNvPr>
          <p:cNvPicPr>
            <a:picLocks noChangeAspect="1"/>
          </p:cNvPicPr>
          <p:nvPr/>
        </p:nvPicPr>
        <p:blipFill>
          <a:blip r:embed="rId4"/>
          <a:stretch>
            <a:fillRect/>
          </a:stretch>
        </p:blipFill>
        <p:spPr>
          <a:xfrm>
            <a:off x="463956" y="820169"/>
            <a:ext cx="3550024" cy="3302000"/>
          </a:xfrm>
          <a:prstGeom prst="rect">
            <a:avLst/>
          </a:prstGeom>
          <a:ln w="25400">
            <a:noFill/>
          </a:ln>
        </p:spPr>
      </p:pic>
      <p:pic>
        <p:nvPicPr>
          <p:cNvPr id="9" name="Picture 8" descr="A close-up of a test&#10;&#10;Description automatically generated">
            <a:extLst>
              <a:ext uri="{FF2B5EF4-FFF2-40B4-BE49-F238E27FC236}">
                <a16:creationId xmlns:a16="http://schemas.microsoft.com/office/drawing/2014/main" id="{D57F1187-487D-8D1B-799C-65F03721C622}"/>
              </a:ext>
            </a:extLst>
          </p:cNvPr>
          <p:cNvPicPr>
            <a:picLocks noChangeAspect="1"/>
          </p:cNvPicPr>
          <p:nvPr/>
        </p:nvPicPr>
        <p:blipFill>
          <a:blip r:embed="rId5"/>
          <a:stretch>
            <a:fillRect/>
          </a:stretch>
        </p:blipFill>
        <p:spPr>
          <a:xfrm>
            <a:off x="4171218" y="1067819"/>
            <a:ext cx="3849835" cy="2493528"/>
          </a:xfrm>
          <a:prstGeom prst="rect">
            <a:avLst/>
          </a:prstGeom>
        </p:spPr>
      </p:pic>
      <p:pic>
        <p:nvPicPr>
          <p:cNvPr id="11" name="Picture 10" descr="A piece of paper with writing on it&#10;&#10;Description automatically generated">
            <a:extLst>
              <a:ext uri="{FF2B5EF4-FFF2-40B4-BE49-F238E27FC236}">
                <a16:creationId xmlns:a16="http://schemas.microsoft.com/office/drawing/2014/main" id="{674A48F9-9734-59CB-ABC1-177B3F70C459}"/>
              </a:ext>
            </a:extLst>
          </p:cNvPr>
          <p:cNvPicPr>
            <a:picLocks noChangeAspect="1"/>
          </p:cNvPicPr>
          <p:nvPr/>
        </p:nvPicPr>
        <p:blipFill>
          <a:blip r:embed="rId6"/>
          <a:stretch>
            <a:fillRect/>
          </a:stretch>
        </p:blipFill>
        <p:spPr>
          <a:xfrm>
            <a:off x="8259406" y="1223544"/>
            <a:ext cx="3444112" cy="3302000"/>
          </a:xfrm>
          <a:prstGeom prst="rect">
            <a:avLst/>
          </a:prstGeom>
        </p:spPr>
      </p:pic>
      <p:sp>
        <p:nvSpPr>
          <p:cNvPr id="12" name="TextBox 11">
            <a:extLst>
              <a:ext uri="{FF2B5EF4-FFF2-40B4-BE49-F238E27FC236}">
                <a16:creationId xmlns:a16="http://schemas.microsoft.com/office/drawing/2014/main" id="{0A69279F-C90B-36B8-AC6A-982D967CBF0E}"/>
              </a:ext>
            </a:extLst>
          </p:cNvPr>
          <p:cNvSpPr txBox="1"/>
          <p:nvPr/>
        </p:nvSpPr>
        <p:spPr>
          <a:xfrm>
            <a:off x="488482" y="4411833"/>
            <a:ext cx="3683249" cy="1246495"/>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E1: The second sentence gained the credit. Note “because we accepted” would not be enough to gain credit as it does not specify which hypothesis they are accepting</a:t>
            </a:r>
          </a:p>
        </p:txBody>
      </p:sp>
      <p:sp>
        <p:nvSpPr>
          <p:cNvPr id="13" name="Rectangle: Rounded Corners 26">
            <a:extLst>
              <a:ext uri="{FF2B5EF4-FFF2-40B4-BE49-F238E27FC236}">
                <a16:creationId xmlns:a16="http://schemas.microsoft.com/office/drawing/2014/main" id="{74AD2A90-F06F-890C-BCCF-82F713A3E8D4}"/>
              </a:ext>
            </a:extLst>
          </p:cNvPr>
          <p:cNvSpPr/>
          <p:nvPr/>
        </p:nvSpPr>
        <p:spPr>
          <a:xfrm>
            <a:off x="3919238" y="192206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14" name="TextBox 13">
            <a:extLst>
              <a:ext uri="{FF2B5EF4-FFF2-40B4-BE49-F238E27FC236}">
                <a16:creationId xmlns:a16="http://schemas.microsoft.com/office/drawing/2014/main" id="{41969F0B-D5A3-CE70-69B3-6C111C9AA23E}"/>
              </a:ext>
            </a:extLst>
          </p:cNvPr>
          <p:cNvSpPr txBox="1"/>
          <p:nvPr/>
        </p:nvSpPr>
        <p:spPr>
          <a:xfrm>
            <a:off x="493755" y="5947992"/>
            <a:ext cx="3677463" cy="553998"/>
          </a:xfrm>
          <a:prstGeom prst="rect">
            <a:avLst/>
          </a:prstGeom>
          <a:solidFill>
            <a:schemeClr val="tx2">
              <a:lumMod val="20000"/>
              <a:lumOff val="80000"/>
            </a:schemeClr>
          </a:solidFill>
        </p:spPr>
        <p:txBody>
          <a:bodyPr wrap="square" rtlCol="0">
            <a:spAutoFit/>
          </a:bodyPr>
          <a:lstStyle/>
          <a:p>
            <a:r>
              <a:rPr lang="en-GB" sz="1500" dirty="0"/>
              <a:t>E1: Correct interpretation of a Type II error in the context of the question</a:t>
            </a:r>
          </a:p>
        </p:txBody>
      </p:sp>
      <p:sp>
        <p:nvSpPr>
          <p:cNvPr id="15" name="Rectangle: Rounded Corners 26">
            <a:extLst>
              <a:ext uri="{FF2B5EF4-FFF2-40B4-BE49-F238E27FC236}">
                <a16:creationId xmlns:a16="http://schemas.microsoft.com/office/drawing/2014/main" id="{54EB1221-FDFA-04A6-45D8-06D656CB6A7D}"/>
              </a:ext>
            </a:extLst>
          </p:cNvPr>
          <p:cNvSpPr/>
          <p:nvPr/>
        </p:nvSpPr>
        <p:spPr>
          <a:xfrm>
            <a:off x="4013980" y="321645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16" name="Rectangle: Rounded Corners 6">
            <a:extLst>
              <a:ext uri="{FF2B5EF4-FFF2-40B4-BE49-F238E27FC236}">
                <a16:creationId xmlns:a16="http://schemas.microsoft.com/office/drawing/2014/main" id="{D69B09A4-24F5-6EDF-55B9-0666605D5FB1}"/>
              </a:ext>
            </a:extLst>
          </p:cNvPr>
          <p:cNvSpPr/>
          <p:nvPr/>
        </p:nvSpPr>
        <p:spPr>
          <a:xfrm>
            <a:off x="7172926" y="82016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17" name="TextBox 16">
            <a:extLst>
              <a:ext uri="{FF2B5EF4-FFF2-40B4-BE49-F238E27FC236}">
                <a16:creationId xmlns:a16="http://schemas.microsoft.com/office/drawing/2014/main" id="{8E2CBAE5-F836-890D-6D16-A2362A8AF09D}"/>
              </a:ext>
            </a:extLst>
          </p:cNvPr>
          <p:cNvSpPr txBox="1"/>
          <p:nvPr/>
        </p:nvSpPr>
        <p:spPr>
          <a:xfrm>
            <a:off x="4442872" y="4525544"/>
            <a:ext cx="3974285" cy="784830"/>
          </a:xfrm>
          <a:prstGeom prst="rect">
            <a:avLst/>
          </a:prstGeom>
          <a:solidFill>
            <a:schemeClr val="accent2">
              <a:lumMod val="20000"/>
              <a:lumOff val="80000"/>
            </a:schemeClr>
          </a:solidFill>
        </p:spPr>
        <p:txBody>
          <a:bodyPr wrap="square" rtlCol="0">
            <a:spAutoFit/>
          </a:bodyPr>
          <a:lstStyle/>
          <a:p>
            <a:r>
              <a:rPr lang="en-GB" sz="1500" b="1" dirty="0"/>
              <a:t>Part (d)</a:t>
            </a:r>
          </a:p>
          <a:p>
            <a:r>
              <a:rPr lang="en-GB" sz="1500" dirty="0"/>
              <a:t>M0: Did not use the actual difference to find an appropriate probability</a:t>
            </a:r>
          </a:p>
        </p:txBody>
      </p:sp>
      <p:sp>
        <p:nvSpPr>
          <p:cNvPr id="18" name="Rectangle: Rounded Corners 26">
            <a:extLst>
              <a:ext uri="{FF2B5EF4-FFF2-40B4-BE49-F238E27FC236}">
                <a16:creationId xmlns:a16="http://schemas.microsoft.com/office/drawing/2014/main" id="{58A5FABE-6FEA-634B-80AE-4B44FE497A3B}"/>
              </a:ext>
            </a:extLst>
          </p:cNvPr>
          <p:cNvSpPr/>
          <p:nvPr/>
        </p:nvSpPr>
        <p:spPr>
          <a:xfrm>
            <a:off x="10270130" y="172957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9" name="TextBox 18">
            <a:extLst>
              <a:ext uri="{FF2B5EF4-FFF2-40B4-BE49-F238E27FC236}">
                <a16:creationId xmlns:a16="http://schemas.microsoft.com/office/drawing/2014/main" id="{2E5E575E-DE8E-03CA-3F5C-813AAEF83FD8}"/>
              </a:ext>
            </a:extLst>
          </p:cNvPr>
          <p:cNvSpPr txBox="1"/>
          <p:nvPr/>
        </p:nvSpPr>
        <p:spPr>
          <a:xfrm>
            <a:off x="4490515" y="5513182"/>
            <a:ext cx="3953778" cy="553998"/>
          </a:xfrm>
          <a:prstGeom prst="rect">
            <a:avLst/>
          </a:prstGeom>
          <a:solidFill>
            <a:schemeClr val="accent2">
              <a:lumMod val="20000"/>
              <a:lumOff val="80000"/>
            </a:schemeClr>
          </a:solidFill>
        </p:spPr>
        <p:txBody>
          <a:bodyPr wrap="square" rtlCol="0">
            <a:spAutoFit/>
          </a:bodyPr>
          <a:lstStyle/>
          <a:p>
            <a:r>
              <a:rPr lang="en-GB" sz="1500" dirty="0"/>
              <a:t>M0: Did not use critical values to find an appropriate probability</a:t>
            </a:r>
          </a:p>
        </p:txBody>
      </p:sp>
      <p:sp>
        <p:nvSpPr>
          <p:cNvPr id="20" name="Rectangle: Rounded Corners 26">
            <a:extLst>
              <a:ext uri="{FF2B5EF4-FFF2-40B4-BE49-F238E27FC236}">
                <a16:creationId xmlns:a16="http://schemas.microsoft.com/office/drawing/2014/main" id="{5A6F8862-B3D3-9C8E-B91B-63980028A145}"/>
              </a:ext>
            </a:extLst>
          </p:cNvPr>
          <p:cNvSpPr/>
          <p:nvPr/>
        </p:nvSpPr>
        <p:spPr>
          <a:xfrm>
            <a:off x="10150347" y="287454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1" name="TextBox 20">
            <a:extLst>
              <a:ext uri="{FF2B5EF4-FFF2-40B4-BE49-F238E27FC236}">
                <a16:creationId xmlns:a16="http://schemas.microsoft.com/office/drawing/2014/main" id="{8E9D9EA9-F850-A491-3333-8421A4971A46}"/>
              </a:ext>
            </a:extLst>
          </p:cNvPr>
          <p:cNvSpPr txBox="1"/>
          <p:nvPr/>
        </p:nvSpPr>
        <p:spPr>
          <a:xfrm>
            <a:off x="4506558" y="6298012"/>
            <a:ext cx="3953778" cy="323165"/>
          </a:xfrm>
          <a:prstGeom prst="rect">
            <a:avLst/>
          </a:prstGeom>
          <a:solidFill>
            <a:schemeClr val="accent2">
              <a:lumMod val="20000"/>
              <a:lumOff val="80000"/>
            </a:schemeClr>
          </a:solidFill>
        </p:spPr>
        <p:txBody>
          <a:bodyPr wrap="square" rtlCol="0">
            <a:spAutoFit/>
          </a:bodyPr>
          <a:lstStyle/>
          <a:p>
            <a:r>
              <a:rPr lang="en-GB" sz="1500" dirty="0"/>
              <a:t>A0: Correct probability not found</a:t>
            </a:r>
          </a:p>
        </p:txBody>
      </p:sp>
      <p:sp>
        <p:nvSpPr>
          <p:cNvPr id="22" name="Rectangle: Rounded Corners 26">
            <a:extLst>
              <a:ext uri="{FF2B5EF4-FFF2-40B4-BE49-F238E27FC236}">
                <a16:creationId xmlns:a16="http://schemas.microsoft.com/office/drawing/2014/main" id="{4796A31D-8006-26EB-FDF4-138B00E61BE4}"/>
              </a:ext>
            </a:extLst>
          </p:cNvPr>
          <p:cNvSpPr/>
          <p:nvPr/>
        </p:nvSpPr>
        <p:spPr>
          <a:xfrm>
            <a:off x="11489599" y="3929676"/>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3" name="Rectangle: Rounded Corners 6">
            <a:extLst>
              <a:ext uri="{FF2B5EF4-FFF2-40B4-BE49-F238E27FC236}">
                <a16:creationId xmlns:a16="http://schemas.microsoft.com/office/drawing/2014/main" id="{03DDE394-1038-4E1B-8810-C4E1B096FC26}"/>
              </a:ext>
            </a:extLst>
          </p:cNvPr>
          <p:cNvSpPr/>
          <p:nvPr/>
        </p:nvSpPr>
        <p:spPr>
          <a:xfrm>
            <a:off x="10578185" y="469960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4" name="Rectangle: Rounded Corners 6">
            <a:extLst>
              <a:ext uri="{FF2B5EF4-FFF2-40B4-BE49-F238E27FC236}">
                <a16:creationId xmlns:a16="http://schemas.microsoft.com/office/drawing/2014/main" id="{B9877D60-DEF7-FA38-572F-E61E9CCC031D}"/>
              </a:ext>
            </a:extLst>
          </p:cNvPr>
          <p:cNvSpPr/>
          <p:nvPr/>
        </p:nvSpPr>
        <p:spPr>
          <a:xfrm>
            <a:off x="8976366" y="5735211"/>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5/15</a:t>
            </a:r>
          </a:p>
        </p:txBody>
      </p:sp>
    </p:spTree>
    <p:extLst>
      <p:ext uri="{BB962C8B-B14F-4D97-AF65-F5344CB8AC3E}">
        <p14:creationId xmlns:p14="http://schemas.microsoft.com/office/powerpoint/2010/main" val="166735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229244213"/>
              </p:ext>
            </p:extLst>
          </p:nvPr>
        </p:nvGraphicFramePr>
        <p:xfrm>
          <a:off x="3850199" y="312958"/>
          <a:ext cx="4347317" cy="384987"/>
        </p:xfrm>
        <a:graphic>
          <a:graphicData uri="http://schemas.openxmlformats.org/drawingml/2006/table">
            <a:tbl>
              <a:tblPr firstRow="1" firstCol="1" bandRow="1"/>
              <a:tblGrid>
                <a:gridCol w="486427">
                  <a:extLst>
                    <a:ext uri="{9D8B030D-6E8A-4147-A177-3AD203B41FA5}">
                      <a16:colId xmlns:a16="http://schemas.microsoft.com/office/drawing/2014/main" val="1240707253"/>
                    </a:ext>
                  </a:extLst>
                </a:gridCol>
                <a:gridCol w="3860890">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 - Parts (a) and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a:extLst>
              <a:ext uri="{FF2B5EF4-FFF2-40B4-BE49-F238E27FC236}">
                <a16:creationId xmlns:a16="http://schemas.microsoft.com/office/drawing/2014/main" id="{86F08CD6-0B33-3565-B400-F80F8A7FD811}"/>
              </a:ext>
            </a:extLst>
          </p:cNvPr>
          <p:cNvPicPr>
            <a:picLocks noChangeAspect="1"/>
          </p:cNvPicPr>
          <p:nvPr/>
        </p:nvPicPr>
        <p:blipFill>
          <a:blip r:embed="rId4"/>
          <a:stretch>
            <a:fillRect/>
          </a:stretch>
        </p:blipFill>
        <p:spPr>
          <a:xfrm>
            <a:off x="305690" y="477501"/>
            <a:ext cx="3375905" cy="3935565"/>
          </a:xfrm>
          <a:prstGeom prst="rect">
            <a:avLst/>
          </a:prstGeom>
          <a:ln w="25400">
            <a:noFill/>
          </a:ln>
        </p:spPr>
      </p:pic>
      <p:pic>
        <p:nvPicPr>
          <p:cNvPr id="7" name="Picture 6" descr="A close-up of a paper&#10;&#10;Description automatically generated">
            <a:extLst>
              <a:ext uri="{FF2B5EF4-FFF2-40B4-BE49-F238E27FC236}">
                <a16:creationId xmlns:a16="http://schemas.microsoft.com/office/drawing/2014/main" id="{751CE8AC-74CF-B243-1844-B097CAD5778C}"/>
              </a:ext>
            </a:extLst>
          </p:cNvPr>
          <p:cNvPicPr>
            <a:picLocks noChangeAspect="1"/>
          </p:cNvPicPr>
          <p:nvPr/>
        </p:nvPicPr>
        <p:blipFill>
          <a:blip r:embed="rId5"/>
          <a:stretch>
            <a:fillRect/>
          </a:stretch>
        </p:blipFill>
        <p:spPr>
          <a:xfrm>
            <a:off x="3850199" y="819464"/>
            <a:ext cx="3505268" cy="1957675"/>
          </a:xfrm>
          <a:prstGeom prst="rect">
            <a:avLst/>
          </a:prstGeom>
        </p:spPr>
      </p:pic>
      <p:pic>
        <p:nvPicPr>
          <p:cNvPr id="10" name="Picture 9" descr="A close-up of a paper&#10;&#10;Description automatically generated">
            <a:extLst>
              <a:ext uri="{FF2B5EF4-FFF2-40B4-BE49-F238E27FC236}">
                <a16:creationId xmlns:a16="http://schemas.microsoft.com/office/drawing/2014/main" id="{788A1CC9-D7FC-B12F-590A-551EB1CBB0ED}"/>
              </a:ext>
            </a:extLst>
          </p:cNvPr>
          <p:cNvPicPr>
            <a:picLocks noChangeAspect="1"/>
          </p:cNvPicPr>
          <p:nvPr/>
        </p:nvPicPr>
        <p:blipFill>
          <a:blip r:embed="rId6"/>
          <a:stretch>
            <a:fillRect/>
          </a:stretch>
        </p:blipFill>
        <p:spPr>
          <a:xfrm>
            <a:off x="7538993" y="819464"/>
            <a:ext cx="4347317" cy="3593602"/>
          </a:xfrm>
          <a:prstGeom prst="rect">
            <a:avLst/>
          </a:prstGeom>
        </p:spPr>
      </p:pic>
      <p:sp>
        <p:nvSpPr>
          <p:cNvPr id="11" name="TextBox 10">
            <a:extLst>
              <a:ext uri="{FF2B5EF4-FFF2-40B4-BE49-F238E27FC236}">
                <a16:creationId xmlns:a16="http://schemas.microsoft.com/office/drawing/2014/main" id="{8B833DD0-4645-AE12-9F37-AFB9ECA29478}"/>
              </a:ext>
            </a:extLst>
          </p:cNvPr>
          <p:cNvSpPr txBox="1"/>
          <p:nvPr/>
        </p:nvSpPr>
        <p:spPr>
          <a:xfrm>
            <a:off x="305690" y="4541804"/>
            <a:ext cx="3375905" cy="784830"/>
          </a:xfrm>
          <a:prstGeom prst="rect">
            <a:avLst/>
          </a:prstGeom>
          <a:solidFill>
            <a:schemeClr val="accent2">
              <a:lumMod val="20000"/>
              <a:lumOff val="80000"/>
            </a:schemeClr>
          </a:solidFill>
        </p:spPr>
        <p:txBody>
          <a:bodyPr wrap="square" rtlCol="0">
            <a:spAutoFit/>
          </a:bodyPr>
          <a:lstStyle/>
          <a:p>
            <a:r>
              <a:rPr lang="en-GB" sz="1500" b="1" dirty="0"/>
              <a:t>Part (a)</a:t>
            </a:r>
          </a:p>
          <a:p>
            <a:r>
              <a:rPr lang="en-GB" sz="1500" dirty="0"/>
              <a:t>B0: Did not state the spreadsheet function “Filter” </a:t>
            </a:r>
          </a:p>
        </p:txBody>
      </p:sp>
      <p:sp>
        <p:nvSpPr>
          <p:cNvPr id="12" name="Rectangle: Rounded Corners 26">
            <a:extLst>
              <a:ext uri="{FF2B5EF4-FFF2-40B4-BE49-F238E27FC236}">
                <a16:creationId xmlns:a16="http://schemas.microsoft.com/office/drawing/2014/main" id="{FFEB668B-3816-64F1-8C1F-DCF4B02E47FD}"/>
              </a:ext>
            </a:extLst>
          </p:cNvPr>
          <p:cNvSpPr/>
          <p:nvPr/>
        </p:nvSpPr>
        <p:spPr>
          <a:xfrm>
            <a:off x="3544517" y="206029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13" name="TextBox 12">
            <a:extLst>
              <a:ext uri="{FF2B5EF4-FFF2-40B4-BE49-F238E27FC236}">
                <a16:creationId xmlns:a16="http://schemas.microsoft.com/office/drawing/2014/main" id="{D977C74B-2B54-D078-73AD-0C5B000A2D33}"/>
              </a:ext>
            </a:extLst>
          </p:cNvPr>
          <p:cNvSpPr txBox="1"/>
          <p:nvPr/>
        </p:nvSpPr>
        <p:spPr>
          <a:xfrm>
            <a:off x="305690" y="5455372"/>
            <a:ext cx="3280452" cy="553998"/>
          </a:xfrm>
          <a:prstGeom prst="rect">
            <a:avLst/>
          </a:prstGeom>
          <a:solidFill>
            <a:schemeClr val="tx2">
              <a:lumMod val="20000"/>
              <a:lumOff val="80000"/>
            </a:schemeClr>
          </a:solidFill>
        </p:spPr>
        <p:txBody>
          <a:bodyPr wrap="square" rtlCol="0">
            <a:spAutoFit/>
          </a:bodyPr>
          <a:lstStyle/>
          <a:p>
            <a:r>
              <a:rPr lang="en-GB" sz="1500" dirty="0"/>
              <a:t>B1: Did identify “Branch” with Liverpool and Manchester</a:t>
            </a:r>
          </a:p>
        </p:txBody>
      </p:sp>
      <p:sp>
        <p:nvSpPr>
          <p:cNvPr id="14" name="Rectangle: Rounded Corners 26">
            <a:extLst>
              <a:ext uri="{FF2B5EF4-FFF2-40B4-BE49-F238E27FC236}">
                <a16:creationId xmlns:a16="http://schemas.microsoft.com/office/drawing/2014/main" id="{A0ECBF21-829B-A5A3-1175-A41F18CE8B52}"/>
              </a:ext>
            </a:extLst>
          </p:cNvPr>
          <p:cNvSpPr/>
          <p:nvPr/>
        </p:nvSpPr>
        <p:spPr>
          <a:xfrm>
            <a:off x="3452754" y="1186628"/>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5" name="Rectangle: Rounded Corners 6">
            <a:extLst>
              <a:ext uri="{FF2B5EF4-FFF2-40B4-BE49-F238E27FC236}">
                <a16:creationId xmlns:a16="http://schemas.microsoft.com/office/drawing/2014/main" id="{1BF64062-D2DF-85EB-E056-176485F25C27}"/>
              </a:ext>
            </a:extLst>
          </p:cNvPr>
          <p:cNvSpPr/>
          <p:nvPr/>
        </p:nvSpPr>
        <p:spPr>
          <a:xfrm>
            <a:off x="6442134" y="247868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16" name="TextBox 15">
            <a:extLst>
              <a:ext uri="{FF2B5EF4-FFF2-40B4-BE49-F238E27FC236}">
                <a16:creationId xmlns:a16="http://schemas.microsoft.com/office/drawing/2014/main" id="{D755A7FF-6D71-A03C-6742-A105E89998EE}"/>
              </a:ext>
            </a:extLst>
          </p:cNvPr>
          <p:cNvSpPr txBox="1"/>
          <p:nvPr/>
        </p:nvSpPr>
        <p:spPr>
          <a:xfrm>
            <a:off x="3856742" y="3296032"/>
            <a:ext cx="3590488"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B1: Correct hypotheses, using sensible subscripts based on context of question</a:t>
            </a:r>
          </a:p>
        </p:txBody>
      </p:sp>
      <p:sp>
        <p:nvSpPr>
          <p:cNvPr id="17" name="Rectangle: Rounded Corners 26">
            <a:extLst>
              <a:ext uri="{FF2B5EF4-FFF2-40B4-BE49-F238E27FC236}">
                <a16:creationId xmlns:a16="http://schemas.microsoft.com/office/drawing/2014/main" id="{C48B1D40-5977-AC06-BDF6-D250DEB0D115}"/>
              </a:ext>
            </a:extLst>
          </p:cNvPr>
          <p:cNvSpPr/>
          <p:nvPr/>
        </p:nvSpPr>
        <p:spPr>
          <a:xfrm>
            <a:off x="8510407" y="81946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8" name="TextBox 17">
            <a:extLst>
              <a:ext uri="{FF2B5EF4-FFF2-40B4-BE49-F238E27FC236}">
                <a16:creationId xmlns:a16="http://schemas.microsoft.com/office/drawing/2014/main" id="{606D0A6F-2BF3-5469-EFA2-EC92A43993DF}"/>
              </a:ext>
            </a:extLst>
          </p:cNvPr>
          <p:cNvSpPr txBox="1"/>
          <p:nvPr/>
        </p:nvSpPr>
        <p:spPr>
          <a:xfrm>
            <a:off x="3850199" y="4247843"/>
            <a:ext cx="3590488" cy="553998"/>
          </a:xfrm>
          <a:prstGeom prst="rect">
            <a:avLst/>
          </a:prstGeom>
          <a:solidFill>
            <a:schemeClr val="tx2">
              <a:lumMod val="20000"/>
              <a:lumOff val="80000"/>
            </a:schemeClr>
          </a:solidFill>
        </p:spPr>
        <p:txBody>
          <a:bodyPr wrap="square" rtlCol="0">
            <a:spAutoFit/>
          </a:bodyPr>
          <a:lstStyle/>
          <a:p>
            <a:r>
              <a:rPr lang="en-GB" sz="1500" dirty="0"/>
              <a:t>M1: Correctly used the given summary statistics to calculate the sample means</a:t>
            </a:r>
          </a:p>
        </p:txBody>
      </p:sp>
      <p:sp>
        <p:nvSpPr>
          <p:cNvPr id="19" name="Rectangle: Rounded Corners 26">
            <a:extLst>
              <a:ext uri="{FF2B5EF4-FFF2-40B4-BE49-F238E27FC236}">
                <a16:creationId xmlns:a16="http://schemas.microsoft.com/office/drawing/2014/main" id="{3189B480-7F5F-0053-B69A-FB0D452C1F0B}"/>
              </a:ext>
            </a:extLst>
          </p:cNvPr>
          <p:cNvSpPr/>
          <p:nvPr/>
        </p:nvSpPr>
        <p:spPr>
          <a:xfrm>
            <a:off x="8510407" y="151318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8F668D08-EDBF-E704-4B6D-3205EB0902A6}"/>
              </a:ext>
            </a:extLst>
          </p:cNvPr>
          <p:cNvSpPr txBox="1"/>
          <p:nvPr/>
        </p:nvSpPr>
        <p:spPr>
          <a:xfrm>
            <a:off x="3880592" y="4950987"/>
            <a:ext cx="3258145" cy="323165"/>
          </a:xfrm>
          <a:prstGeom prst="rect">
            <a:avLst/>
          </a:prstGeom>
          <a:solidFill>
            <a:schemeClr val="tx2">
              <a:lumMod val="20000"/>
              <a:lumOff val="80000"/>
            </a:schemeClr>
          </a:solidFill>
        </p:spPr>
        <p:txBody>
          <a:bodyPr wrap="square" rtlCol="0">
            <a:spAutoFit/>
          </a:bodyPr>
          <a:lstStyle/>
          <a:p>
            <a:r>
              <a:rPr lang="en-GB" sz="1500" dirty="0"/>
              <a:t>M1: Correct numerator for test statistic</a:t>
            </a:r>
          </a:p>
        </p:txBody>
      </p:sp>
      <p:sp>
        <p:nvSpPr>
          <p:cNvPr id="21" name="Rectangle: Rounded Corners 26">
            <a:extLst>
              <a:ext uri="{FF2B5EF4-FFF2-40B4-BE49-F238E27FC236}">
                <a16:creationId xmlns:a16="http://schemas.microsoft.com/office/drawing/2014/main" id="{949EB682-2A3A-2A76-79AD-FE35A62F15EF}"/>
              </a:ext>
            </a:extLst>
          </p:cNvPr>
          <p:cNvSpPr/>
          <p:nvPr/>
        </p:nvSpPr>
        <p:spPr>
          <a:xfrm>
            <a:off x="9080893" y="17481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TextBox 21">
            <a:extLst>
              <a:ext uri="{FF2B5EF4-FFF2-40B4-BE49-F238E27FC236}">
                <a16:creationId xmlns:a16="http://schemas.microsoft.com/office/drawing/2014/main" id="{4D981AE4-3FC3-6982-92C0-77FA950BF7F4}"/>
              </a:ext>
            </a:extLst>
          </p:cNvPr>
          <p:cNvSpPr txBox="1"/>
          <p:nvPr/>
        </p:nvSpPr>
        <p:spPr>
          <a:xfrm>
            <a:off x="3865395" y="5423298"/>
            <a:ext cx="3474875" cy="323165"/>
          </a:xfrm>
          <a:prstGeom prst="rect">
            <a:avLst/>
          </a:prstGeom>
          <a:solidFill>
            <a:schemeClr val="tx2">
              <a:lumMod val="20000"/>
              <a:lumOff val="80000"/>
            </a:schemeClr>
          </a:solidFill>
        </p:spPr>
        <p:txBody>
          <a:bodyPr wrap="square" rtlCol="0">
            <a:spAutoFit/>
          </a:bodyPr>
          <a:lstStyle/>
          <a:p>
            <a:r>
              <a:rPr lang="en-GB" sz="1500" dirty="0"/>
              <a:t>M1: Correct denominator for test statistic</a:t>
            </a:r>
          </a:p>
        </p:txBody>
      </p:sp>
      <p:sp>
        <p:nvSpPr>
          <p:cNvPr id="23" name="Rectangle: Rounded Corners 26">
            <a:extLst>
              <a:ext uri="{FF2B5EF4-FFF2-40B4-BE49-F238E27FC236}">
                <a16:creationId xmlns:a16="http://schemas.microsoft.com/office/drawing/2014/main" id="{04736766-3822-F8D6-C6EE-5C1A2B079C25}"/>
              </a:ext>
            </a:extLst>
          </p:cNvPr>
          <p:cNvSpPr/>
          <p:nvPr/>
        </p:nvSpPr>
        <p:spPr>
          <a:xfrm>
            <a:off x="8612106" y="239215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CCADCA79-2DED-4B2E-F7A0-E5C3ED57E15E}"/>
              </a:ext>
            </a:extLst>
          </p:cNvPr>
          <p:cNvSpPr txBox="1"/>
          <p:nvPr/>
        </p:nvSpPr>
        <p:spPr>
          <a:xfrm>
            <a:off x="410793" y="6218916"/>
            <a:ext cx="2980420" cy="323165"/>
          </a:xfrm>
          <a:prstGeom prst="rect">
            <a:avLst/>
          </a:prstGeom>
          <a:solidFill>
            <a:schemeClr val="tx2">
              <a:lumMod val="20000"/>
              <a:lumOff val="80000"/>
            </a:schemeClr>
          </a:solidFill>
        </p:spPr>
        <p:txBody>
          <a:bodyPr wrap="square" rtlCol="0">
            <a:spAutoFit/>
          </a:bodyPr>
          <a:lstStyle/>
          <a:p>
            <a:r>
              <a:rPr lang="en-GB" sz="1500" dirty="0"/>
              <a:t>A1: Correct test statistic calculated</a:t>
            </a:r>
          </a:p>
        </p:txBody>
      </p:sp>
      <p:sp>
        <p:nvSpPr>
          <p:cNvPr id="25" name="Rectangle: Rounded Corners 26">
            <a:extLst>
              <a:ext uri="{FF2B5EF4-FFF2-40B4-BE49-F238E27FC236}">
                <a16:creationId xmlns:a16="http://schemas.microsoft.com/office/drawing/2014/main" id="{C1F95B50-7E77-AA23-313E-8433BD196E3F}"/>
              </a:ext>
            </a:extLst>
          </p:cNvPr>
          <p:cNvSpPr/>
          <p:nvPr/>
        </p:nvSpPr>
        <p:spPr>
          <a:xfrm>
            <a:off x="9355414" y="2633041"/>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6" name="TextBox 25">
            <a:extLst>
              <a:ext uri="{FF2B5EF4-FFF2-40B4-BE49-F238E27FC236}">
                <a16:creationId xmlns:a16="http://schemas.microsoft.com/office/drawing/2014/main" id="{CBEAEFA6-9874-863F-0E24-7C4F45CA35C6}"/>
              </a:ext>
            </a:extLst>
          </p:cNvPr>
          <p:cNvSpPr txBox="1"/>
          <p:nvPr/>
        </p:nvSpPr>
        <p:spPr>
          <a:xfrm>
            <a:off x="3896004" y="5895609"/>
            <a:ext cx="3375905" cy="553998"/>
          </a:xfrm>
          <a:prstGeom prst="rect">
            <a:avLst/>
          </a:prstGeom>
          <a:solidFill>
            <a:schemeClr val="tx2">
              <a:lumMod val="20000"/>
              <a:lumOff val="80000"/>
            </a:schemeClr>
          </a:solidFill>
        </p:spPr>
        <p:txBody>
          <a:bodyPr wrap="square" rtlCol="0">
            <a:spAutoFit/>
          </a:bodyPr>
          <a:lstStyle/>
          <a:p>
            <a:r>
              <a:rPr lang="en-GB" sz="1500" dirty="0"/>
              <a:t>B1: Stated the correct critical value for a two tailed standardising test</a:t>
            </a:r>
          </a:p>
        </p:txBody>
      </p:sp>
      <p:sp>
        <p:nvSpPr>
          <p:cNvPr id="27" name="Rectangle: Rounded Corners 26">
            <a:extLst>
              <a:ext uri="{FF2B5EF4-FFF2-40B4-BE49-F238E27FC236}">
                <a16:creationId xmlns:a16="http://schemas.microsoft.com/office/drawing/2014/main" id="{B066EE44-DA7C-E22F-0851-66C9E15B586A}"/>
              </a:ext>
            </a:extLst>
          </p:cNvPr>
          <p:cNvSpPr/>
          <p:nvPr/>
        </p:nvSpPr>
        <p:spPr>
          <a:xfrm>
            <a:off x="9966778" y="2940810"/>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28" name="TextBox 27">
            <a:extLst>
              <a:ext uri="{FF2B5EF4-FFF2-40B4-BE49-F238E27FC236}">
                <a16:creationId xmlns:a16="http://schemas.microsoft.com/office/drawing/2014/main" id="{780C9122-AB30-BD77-F0FC-460681676F1F}"/>
              </a:ext>
            </a:extLst>
          </p:cNvPr>
          <p:cNvSpPr txBox="1"/>
          <p:nvPr/>
        </p:nvSpPr>
        <p:spPr>
          <a:xfrm>
            <a:off x="7820778" y="4541804"/>
            <a:ext cx="4065532" cy="553998"/>
          </a:xfrm>
          <a:prstGeom prst="rect">
            <a:avLst/>
          </a:prstGeom>
          <a:solidFill>
            <a:schemeClr val="tx2">
              <a:lumMod val="20000"/>
              <a:lumOff val="80000"/>
            </a:schemeClr>
          </a:solidFill>
        </p:spPr>
        <p:txBody>
          <a:bodyPr wrap="square" rtlCol="0">
            <a:spAutoFit/>
          </a:bodyPr>
          <a:lstStyle/>
          <a:p>
            <a:r>
              <a:rPr lang="en-GB" sz="1500" dirty="0"/>
              <a:t>M1: Correctly compared their test statistic and their critical value</a:t>
            </a:r>
          </a:p>
        </p:txBody>
      </p:sp>
      <p:sp>
        <p:nvSpPr>
          <p:cNvPr id="29" name="Rectangle: Rounded Corners 26">
            <a:extLst>
              <a:ext uri="{FF2B5EF4-FFF2-40B4-BE49-F238E27FC236}">
                <a16:creationId xmlns:a16="http://schemas.microsoft.com/office/drawing/2014/main" id="{B43C36F5-6934-66D5-A6B5-45424771FF06}"/>
              </a:ext>
            </a:extLst>
          </p:cNvPr>
          <p:cNvSpPr/>
          <p:nvPr/>
        </p:nvSpPr>
        <p:spPr>
          <a:xfrm>
            <a:off x="8775245" y="331800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0" name="TextBox 29">
            <a:extLst>
              <a:ext uri="{FF2B5EF4-FFF2-40B4-BE49-F238E27FC236}">
                <a16:creationId xmlns:a16="http://schemas.microsoft.com/office/drawing/2014/main" id="{6D65AB6C-E75C-A78D-0BB6-6DA5FE9560A7}"/>
              </a:ext>
            </a:extLst>
          </p:cNvPr>
          <p:cNvSpPr txBox="1"/>
          <p:nvPr/>
        </p:nvSpPr>
        <p:spPr>
          <a:xfrm>
            <a:off x="7820778" y="5433944"/>
            <a:ext cx="4065532" cy="1015663"/>
          </a:xfrm>
          <a:prstGeom prst="rect">
            <a:avLst/>
          </a:prstGeom>
          <a:solidFill>
            <a:schemeClr val="tx2">
              <a:lumMod val="20000"/>
              <a:lumOff val="80000"/>
            </a:schemeClr>
          </a:solidFill>
        </p:spPr>
        <p:txBody>
          <a:bodyPr wrap="square" rtlCol="0">
            <a:spAutoFit/>
          </a:bodyPr>
          <a:lstStyle/>
          <a:p>
            <a:r>
              <a:rPr lang="en-GB" sz="1500" dirty="0"/>
              <a:t>E1: Conclusion has context based on the information from the question. This final mark was dependent on correct test statistic and critical value.</a:t>
            </a:r>
          </a:p>
        </p:txBody>
      </p:sp>
      <p:sp>
        <p:nvSpPr>
          <p:cNvPr id="31" name="Rectangle: Rounded Corners 26">
            <a:extLst>
              <a:ext uri="{FF2B5EF4-FFF2-40B4-BE49-F238E27FC236}">
                <a16:creationId xmlns:a16="http://schemas.microsoft.com/office/drawing/2014/main" id="{861BACCD-3819-506A-25B0-ED3223B4C11C}"/>
              </a:ext>
            </a:extLst>
          </p:cNvPr>
          <p:cNvSpPr/>
          <p:nvPr/>
        </p:nvSpPr>
        <p:spPr>
          <a:xfrm>
            <a:off x="11458472" y="3308481"/>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32" name="Rectangle: Rounded Corners 6">
            <a:extLst>
              <a:ext uri="{FF2B5EF4-FFF2-40B4-BE49-F238E27FC236}">
                <a16:creationId xmlns:a16="http://schemas.microsoft.com/office/drawing/2014/main" id="{C83126CB-AC10-BC18-9E61-A93102B1568D}"/>
              </a:ext>
            </a:extLst>
          </p:cNvPr>
          <p:cNvSpPr/>
          <p:nvPr/>
        </p:nvSpPr>
        <p:spPr>
          <a:xfrm>
            <a:off x="10643394" y="146916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8/8</a:t>
            </a:r>
          </a:p>
        </p:txBody>
      </p:sp>
    </p:spTree>
    <p:extLst>
      <p:ext uri="{BB962C8B-B14F-4D97-AF65-F5344CB8AC3E}">
        <p14:creationId xmlns:p14="http://schemas.microsoft.com/office/powerpoint/2010/main" val="429136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3751447601"/>
              </p:ext>
            </p:extLst>
          </p:nvPr>
        </p:nvGraphicFramePr>
        <p:xfrm>
          <a:off x="3850199" y="312958"/>
          <a:ext cx="4347317" cy="384987"/>
        </p:xfrm>
        <a:graphic>
          <a:graphicData uri="http://schemas.openxmlformats.org/drawingml/2006/table">
            <a:tbl>
              <a:tblPr firstRow="1" firstCol="1" bandRow="1"/>
              <a:tblGrid>
                <a:gridCol w="486427">
                  <a:extLst>
                    <a:ext uri="{9D8B030D-6E8A-4147-A177-3AD203B41FA5}">
                      <a16:colId xmlns:a16="http://schemas.microsoft.com/office/drawing/2014/main" val="1240707253"/>
                    </a:ext>
                  </a:extLst>
                </a:gridCol>
                <a:gridCol w="3860890">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B - Parts (c) and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6" name="Picture 5" descr="A paper with writing on it&#10;&#10;Description automatically generated">
            <a:extLst>
              <a:ext uri="{FF2B5EF4-FFF2-40B4-BE49-F238E27FC236}">
                <a16:creationId xmlns:a16="http://schemas.microsoft.com/office/drawing/2014/main" id="{6E912165-4250-9202-2618-812171D6FE7B}"/>
              </a:ext>
            </a:extLst>
          </p:cNvPr>
          <p:cNvPicPr>
            <a:picLocks noChangeAspect="1"/>
          </p:cNvPicPr>
          <p:nvPr/>
        </p:nvPicPr>
        <p:blipFill>
          <a:blip r:embed="rId4"/>
          <a:stretch>
            <a:fillRect/>
          </a:stretch>
        </p:blipFill>
        <p:spPr>
          <a:xfrm>
            <a:off x="4099974" y="1173094"/>
            <a:ext cx="4241829" cy="3302000"/>
          </a:xfrm>
          <a:prstGeom prst="rect">
            <a:avLst/>
          </a:prstGeom>
        </p:spPr>
      </p:pic>
      <p:pic>
        <p:nvPicPr>
          <p:cNvPr id="7" name="Picture 6" descr="A white sheet with black text&#10;&#10;Description automatically generated">
            <a:extLst>
              <a:ext uri="{FF2B5EF4-FFF2-40B4-BE49-F238E27FC236}">
                <a16:creationId xmlns:a16="http://schemas.microsoft.com/office/drawing/2014/main" id="{4D6E8909-FC0F-26CB-CA75-CBEF9185A0A0}"/>
              </a:ext>
            </a:extLst>
          </p:cNvPr>
          <p:cNvPicPr>
            <a:picLocks noChangeAspect="1"/>
          </p:cNvPicPr>
          <p:nvPr/>
        </p:nvPicPr>
        <p:blipFill>
          <a:blip r:embed="rId5"/>
          <a:stretch>
            <a:fillRect/>
          </a:stretch>
        </p:blipFill>
        <p:spPr>
          <a:xfrm>
            <a:off x="300175" y="940484"/>
            <a:ext cx="3550024" cy="3302000"/>
          </a:xfrm>
          <a:prstGeom prst="rect">
            <a:avLst/>
          </a:prstGeom>
          <a:ln w="25400">
            <a:noFill/>
          </a:ln>
        </p:spPr>
      </p:pic>
      <p:pic>
        <p:nvPicPr>
          <p:cNvPr id="9" name="Picture 8" descr="A close-up of a math equation&#10;&#10;Description automatically generated">
            <a:extLst>
              <a:ext uri="{FF2B5EF4-FFF2-40B4-BE49-F238E27FC236}">
                <a16:creationId xmlns:a16="http://schemas.microsoft.com/office/drawing/2014/main" id="{36CB6743-97CB-CEB6-6249-4C26444C741C}"/>
              </a:ext>
            </a:extLst>
          </p:cNvPr>
          <p:cNvPicPr>
            <a:picLocks noChangeAspect="1"/>
          </p:cNvPicPr>
          <p:nvPr/>
        </p:nvPicPr>
        <p:blipFill>
          <a:blip r:embed="rId6"/>
          <a:stretch>
            <a:fillRect/>
          </a:stretch>
        </p:blipFill>
        <p:spPr>
          <a:xfrm>
            <a:off x="8718704" y="1427747"/>
            <a:ext cx="2903147" cy="2582126"/>
          </a:xfrm>
          <a:prstGeom prst="rect">
            <a:avLst/>
          </a:prstGeom>
        </p:spPr>
      </p:pic>
      <p:sp>
        <p:nvSpPr>
          <p:cNvPr id="10" name="TextBox 9">
            <a:extLst>
              <a:ext uri="{FF2B5EF4-FFF2-40B4-BE49-F238E27FC236}">
                <a16:creationId xmlns:a16="http://schemas.microsoft.com/office/drawing/2014/main" id="{646F534E-E559-FE28-A5BD-A82F9D4E842D}"/>
              </a:ext>
            </a:extLst>
          </p:cNvPr>
          <p:cNvSpPr txBox="1"/>
          <p:nvPr/>
        </p:nvSpPr>
        <p:spPr>
          <a:xfrm>
            <a:off x="300175" y="4557828"/>
            <a:ext cx="4241829" cy="784830"/>
          </a:xfrm>
          <a:prstGeom prst="rect">
            <a:avLst/>
          </a:prstGeom>
          <a:solidFill>
            <a:schemeClr val="accent2">
              <a:lumMod val="20000"/>
              <a:lumOff val="80000"/>
            </a:schemeClr>
          </a:solidFill>
        </p:spPr>
        <p:txBody>
          <a:bodyPr wrap="square" rtlCol="0">
            <a:spAutoFit/>
          </a:bodyPr>
          <a:lstStyle/>
          <a:p>
            <a:r>
              <a:rPr lang="en-GB" sz="1500" b="1" dirty="0"/>
              <a:t>Part (c)</a:t>
            </a:r>
          </a:p>
          <a:p>
            <a:r>
              <a:rPr lang="en-GB" sz="1500" dirty="0"/>
              <a:t>E0: Gave a definition of a Type II error, rather than why only a Type II error could have been made</a:t>
            </a:r>
          </a:p>
        </p:txBody>
      </p:sp>
      <p:sp>
        <p:nvSpPr>
          <p:cNvPr id="11" name="Rectangle: Rounded Corners 26">
            <a:extLst>
              <a:ext uri="{FF2B5EF4-FFF2-40B4-BE49-F238E27FC236}">
                <a16:creationId xmlns:a16="http://schemas.microsoft.com/office/drawing/2014/main" id="{79806017-152E-7BDF-4EDC-8C26C6D370FB}"/>
              </a:ext>
            </a:extLst>
          </p:cNvPr>
          <p:cNvSpPr/>
          <p:nvPr/>
        </p:nvSpPr>
        <p:spPr>
          <a:xfrm>
            <a:off x="4013980" y="199506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12" name="TextBox 11">
            <a:extLst>
              <a:ext uri="{FF2B5EF4-FFF2-40B4-BE49-F238E27FC236}">
                <a16:creationId xmlns:a16="http://schemas.microsoft.com/office/drawing/2014/main" id="{617024DD-965C-3123-95C6-7A5019B3AB3F}"/>
              </a:ext>
            </a:extLst>
          </p:cNvPr>
          <p:cNvSpPr txBox="1"/>
          <p:nvPr/>
        </p:nvSpPr>
        <p:spPr>
          <a:xfrm>
            <a:off x="300174" y="5640517"/>
            <a:ext cx="4141643" cy="553998"/>
          </a:xfrm>
          <a:prstGeom prst="rect">
            <a:avLst/>
          </a:prstGeom>
          <a:solidFill>
            <a:schemeClr val="tx2">
              <a:lumMod val="20000"/>
              <a:lumOff val="80000"/>
            </a:schemeClr>
          </a:solidFill>
        </p:spPr>
        <p:txBody>
          <a:bodyPr wrap="square" rtlCol="0">
            <a:spAutoFit/>
          </a:bodyPr>
          <a:lstStyle/>
          <a:p>
            <a:r>
              <a:rPr lang="en-GB" sz="1500" dirty="0"/>
              <a:t>E1: Correct interpretation of a Type II error in the context of the question</a:t>
            </a:r>
          </a:p>
        </p:txBody>
      </p:sp>
      <p:sp>
        <p:nvSpPr>
          <p:cNvPr id="13" name="Rectangle: Rounded Corners 26">
            <a:extLst>
              <a:ext uri="{FF2B5EF4-FFF2-40B4-BE49-F238E27FC236}">
                <a16:creationId xmlns:a16="http://schemas.microsoft.com/office/drawing/2014/main" id="{761F20F6-6656-B856-FDB3-FDC580BBB0D3}"/>
              </a:ext>
            </a:extLst>
          </p:cNvPr>
          <p:cNvSpPr/>
          <p:nvPr/>
        </p:nvSpPr>
        <p:spPr>
          <a:xfrm>
            <a:off x="3936193" y="3666145"/>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15" name="Rectangle: Rounded Corners 6">
            <a:extLst>
              <a:ext uri="{FF2B5EF4-FFF2-40B4-BE49-F238E27FC236}">
                <a16:creationId xmlns:a16="http://schemas.microsoft.com/office/drawing/2014/main" id="{DB9D9C9D-7E6C-2A77-9769-D997F95FE282}"/>
              </a:ext>
            </a:extLst>
          </p:cNvPr>
          <p:cNvSpPr/>
          <p:nvPr/>
        </p:nvSpPr>
        <p:spPr>
          <a:xfrm>
            <a:off x="6884168" y="2380049"/>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1/2</a:t>
            </a:r>
          </a:p>
        </p:txBody>
      </p:sp>
      <p:sp>
        <p:nvSpPr>
          <p:cNvPr id="16" name="TextBox 15">
            <a:extLst>
              <a:ext uri="{FF2B5EF4-FFF2-40B4-BE49-F238E27FC236}">
                <a16:creationId xmlns:a16="http://schemas.microsoft.com/office/drawing/2014/main" id="{CC48134C-8D46-E3EC-A75F-4BE360452A06}"/>
              </a:ext>
            </a:extLst>
          </p:cNvPr>
          <p:cNvSpPr txBox="1"/>
          <p:nvPr/>
        </p:nvSpPr>
        <p:spPr>
          <a:xfrm>
            <a:off x="5926602" y="4518920"/>
            <a:ext cx="4869735" cy="784830"/>
          </a:xfrm>
          <a:prstGeom prst="rect">
            <a:avLst/>
          </a:prstGeom>
          <a:solidFill>
            <a:schemeClr val="accent2">
              <a:lumMod val="20000"/>
              <a:lumOff val="80000"/>
            </a:schemeClr>
          </a:solidFill>
        </p:spPr>
        <p:txBody>
          <a:bodyPr wrap="square" rtlCol="0">
            <a:spAutoFit/>
          </a:bodyPr>
          <a:lstStyle/>
          <a:p>
            <a:r>
              <a:rPr lang="en-GB" sz="1500" b="1" dirty="0"/>
              <a:t>Part (d)</a:t>
            </a:r>
          </a:p>
          <a:p>
            <a:r>
              <a:rPr lang="en-GB" sz="1500" dirty="0"/>
              <a:t>M0: Did not use the actual difference to find an appropriate probability</a:t>
            </a:r>
          </a:p>
        </p:txBody>
      </p:sp>
      <p:sp>
        <p:nvSpPr>
          <p:cNvPr id="17" name="Rectangle: Rounded Corners 26">
            <a:extLst>
              <a:ext uri="{FF2B5EF4-FFF2-40B4-BE49-F238E27FC236}">
                <a16:creationId xmlns:a16="http://schemas.microsoft.com/office/drawing/2014/main" id="{529289CC-40BA-5C0A-6D93-DDEAF61C4633}"/>
              </a:ext>
            </a:extLst>
          </p:cNvPr>
          <p:cNvSpPr/>
          <p:nvPr/>
        </p:nvSpPr>
        <p:spPr>
          <a:xfrm>
            <a:off x="10948509" y="180257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18" name="TextBox 17">
            <a:extLst>
              <a:ext uri="{FF2B5EF4-FFF2-40B4-BE49-F238E27FC236}">
                <a16:creationId xmlns:a16="http://schemas.microsoft.com/office/drawing/2014/main" id="{B28563FC-1C2B-F062-7901-FDA43D04AE55}"/>
              </a:ext>
            </a:extLst>
          </p:cNvPr>
          <p:cNvSpPr txBox="1"/>
          <p:nvPr/>
        </p:nvSpPr>
        <p:spPr>
          <a:xfrm>
            <a:off x="5926602" y="5594351"/>
            <a:ext cx="4869735" cy="553998"/>
          </a:xfrm>
          <a:prstGeom prst="rect">
            <a:avLst/>
          </a:prstGeom>
          <a:solidFill>
            <a:schemeClr val="accent2">
              <a:lumMod val="20000"/>
              <a:lumOff val="80000"/>
            </a:schemeClr>
          </a:solidFill>
        </p:spPr>
        <p:txBody>
          <a:bodyPr wrap="square" rtlCol="0">
            <a:spAutoFit/>
          </a:bodyPr>
          <a:lstStyle/>
          <a:p>
            <a:r>
              <a:rPr lang="en-GB" sz="1500" dirty="0"/>
              <a:t>M0: Did not use critical values to find an appropriate probability</a:t>
            </a:r>
          </a:p>
        </p:txBody>
      </p:sp>
      <p:sp>
        <p:nvSpPr>
          <p:cNvPr id="19" name="Rectangle: Rounded Corners 26">
            <a:extLst>
              <a:ext uri="{FF2B5EF4-FFF2-40B4-BE49-F238E27FC236}">
                <a16:creationId xmlns:a16="http://schemas.microsoft.com/office/drawing/2014/main" id="{FEDDC581-E85B-4844-0630-2A6A6EC9CAC0}"/>
              </a:ext>
            </a:extLst>
          </p:cNvPr>
          <p:cNvSpPr/>
          <p:nvPr/>
        </p:nvSpPr>
        <p:spPr>
          <a:xfrm>
            <a:off x="10948509" y="2631601"/>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0" name="TextBox 19">
            <a:extLst>
              <a:ext uri="{FF2B5EF4-FFF2-40B4-BE49-F238E27FC236}">
                <a16:creationId xmlns:a16="http://schemas.microsoft.com/office/drawing/2014/main" id="{894AB1C2-368C-4B41-797F-483CC591C3EE}"/>
              </a:ext>
            </a:extLst>
          </p:cNvPr>
          <p:cNvSpPr txBox="1"/>
          <p:nvPr/>
        </p:nvSpPr>
        <p:spPr>
          <a:xfrm>
            <a:off x="5954053" y="6383459"/>
            <a:ext cx="2865325" cy="323165"/>
          </a:xfrm>
          <a:prstGeom prst="rect">
            <a:avLst/>
          </a:prstGeom>
          <a:solidFill>
            <a:schemeClr val="accent2">
              <a:lumMod val="20000"/>
              <a:lumOff val="80000"/>
            </a:schemeClr>
          </a:solidFill>
        </p:spPr>
        <p:txBody>
          <a:bodyPr wrap="square" rtlCol="0">
            <a:spAutoFit/>
          </a:bodyPr>
          <a:lstStyle/>
          <a:p>
            <a:r>
              <a:rPr lang="en-GB" sz="1500" dirty="0"/>
              <a:t>A0: Correct probability not found</a:t>
            </a:r>
          </a:p>
        </p:txBody>
      </p:sp>
      <p:sp>
        <p:nvSpPr>
          <p:cNvPr id="21" name="Rectangle: Rounded Corners 26">
            <a:extLst>
              <a:ext uri="{FF2B5EF4-FFF2-40B4-BE49-F238E27FC236}">
                <a16:creationId xmlns:a16="http://schemas.microsoft.com/office/drawing/2014/main" id="{282DF893-EF34-D1C2-4FCA-C9F305A8BEAA}"/>
              </a:ext>
            </a:extLst>
          </p:cNvPr>
          <p:cNvSpPr/>
          <p:nvPr/>
        </p:nvSpPr>
        <p:spPr>
          <a:xfrm>
            <a:off x="8605459" y="2997210"/>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2" name="Rectangle: Rounded Corners 6">
            <a:extLst>
              <a:ext uri="{FF2B5EF4-FFF2-40B4-BE49-F238E27FC236}">
                <a16:creationId xmlns:a16="http://schemas.microsoft.com/office/drawing/2014/main" id="{B7968664-A947-BF76-05A3-77825950626E}"/>
              </a:ext>
            </a:extLst>
          </p:cNvPr>
          <p:cNvSpPr/>
          <p:nvPr/>
        </p:nvSpPr>
        <p:spPr>
          <a:xfrm>
            <a:off x="10886729" y="380620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0/3</a:t>
            </a:r>
          </a:p>
        </p:txBody>
      </p:sp>
      <p:sp>
        <p:nvSpPr>
          <p:cNvPr id="23" name="Rectangle: Rounded Corners 6">
            <a:extLst>
              <a:ext uri="{FF2B5EF4-FFF2-40B4-BE49-F238E27FC236}">
                <a16:creationId xmlns:a16="http://schemas.microsoft.com/office/drawing/2014/main" id="{B94B11D5-DD47-5660-39EF-C2D1748F9B65}"/>
              </a:ext>
            </a:extLst>
          </p:cNvPr>
          <p:cNvSpPr/>
          <p:nvPr/>
        </p:nvSpPr>
        <p:spPr>
          <a:xfrm>
            <a:off x="8605459" y="343824"/>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10/15</a:t>
            </a:r>
          </a:p>
        </p:txBody>
      </p:sp>
    </p:spTree>
    <p:extLst>
      <p:ext uri="{BB962C8B-B14F-4D97-AF65-F5344CB8AC3E}">
        <p14:creationId xmlns:p14="http://schemas.microsoft.com/office/powerpoint/2010/main" val="169129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2468093205"/>
              </p:ext>
            </p:extLst>
          </p:nvPr>
        </p:nvGraphicFramePr>
        <p:xfrm>
          <a:off x="3850199" y="312958"/>
          <a:ext cx="4860664" cy="384987"/>
        </p:xfrm>
        <a:graphic>
          <a:graphicData uri="http://schemas.openxmlformats.org/drawingml/2006/table">
            <a:tbl>
              <a:tblPr firstRow="1" firstCol="1" bandRow="1"/>
              <a:tblGrid>
                <a:gridCol w="543866">
                  <a:extLst>
                    <a:ext uri="{9D8B030D-6E8A-4147-A177-3AD203B41FA5}">
                      <a16:colId xmlns:a16="http://schemas.microsoft.com/office/drawing/2014/main" val="1240707253"/>
                    </a:ext>
                  </a:extLst>
                </a:gridCol>
                <a:gridCol w="4316798">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 - Parts (a) and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7" name="Picture 6">
            <a:extLst>
              <a:ext uri="{FF2B5EF4-FFF2-40B4-BE49-F238E27FC236}">
                <a16:creationId xmlns:a16="http://schemas.microsoft.com/office/drawing/2014/main" id="{245BBC1F-E529-5F68-8078-2A6C883E6F18}"/>
              </a:ext>
            </a:extLst>
          </p:cNvPr>
          <p:cNvPicPr>
            <a:picLocks noChangeAspect="1"/>
          </p:cNvPicPr>
          <p:nvPr/>
        </p:nvPicPr>
        <p:blipFill>
          <a:blip r:embed="rId4"/>
          <a:stretch>
            <a:fillRect/>
          </a:stretch>
        </p:blipFill>
        <p:spPr>
          <a:xfrm>
            <a:off x="241522" y="697945"/>
            <a:ext cx="3375905" cy="3935565"/>
          </a:xfrm>
          <a:prstGeom prst="rect">
            <a:avLst/>
          </a:prstGeom>
          <a:ln w="25400">
            <a:noFill/>
          </a:ln>
        </p:spPr>
      </p:pic>
      <p:pic>
        <p:nvPicPr>
          <p:cNvPr id="9" name="Picture 8" descr="A close-up of a note&#10;&#10;Description automatically generated">
            <a:extLst>
              <a:ext uri="{FF2B5EF4-FFF2-40B4-BE49-F238E27FC236}">
                <a16:creationId xmlns:a16="http://schemas.microsoft.com/office/drawing/2014/main" id="{5F008EC2-437B-1466-28D4-2C79FA3AF282}"/>
              </a:ext>
            </a:extLst>
          </p:cNvPr>
          <p:cNvPicPr>
            <a:picLocks noChangeAspect="1"/>
          </p:cNvPicPr>
          <p:nvPr/>
        </p:nvPicPr>
        <p:blipFill>
          <a:blip r:embed="rId5"/>
          <a:stretch>
            <a:fillRect/>
          </a:stretch>
        </p:blipFill>
        <p:spPr>
          <a:xfrm>
            <a:off x="3617427" y="1103563"/>
            <a:ext cx="3863139" cy="1346200"/>
          </a:xfrm>
          <a:prstGeom prst="rect">
            <a:avLst/>
          </a:prstGeom>
        </p:spPr>
      </p:pic>
      <p:pic>
        <p:nvPicPr>
          <p:cNvPr id="11" name="Picture 10" descr="A close-up of a paper&#10;&#10;Description automatically generated">
            <a:extLst>
              <a:ext uri="{FF2B5EF4-FFF2-40B4-BE49-F238E27FC236}">
                <a16:creationId xmlns:a16="http://schemas.microsoft.com/office/drawing/2014/main" id="{0E1C45EA-E184-9F4B-31CC-661016A6B124}"/>
              </a:ext>
            </a:extLst>
          </p:cNvPr>
          <p:cNvPicPr>
            <a:picLocks noChangeAspect="1"/>
          </p:cNvPicPr>
          <p:nvPr/>
        </p:nvPicPr>
        <p:blipFill>
          <a:blip r:embed="rId6"/>
          <a:stretch>
            <a:fillRect/>
          </a:stretch>
        </p:blipFill>
        <p:spPr>
          <a:xfrm>
            <a:off x="7840379" y="1215858"/>
            <a:ext cx="3863139" cy="4144545"/>
          </a:xfrm>
          <a:prstGeom prst="rect">
            <a:avLst/>
          </a:prstGeom>
        </p:spPr>
      </p:pic>
      <p:sp>
        <p:nvSpPr>
          <p:cNvPr id="12" name="TextBox 11">
            <a:extLst>
              <a:ext uri="{FF2B5EF4-FFF2-40B4-BE49-F238E27FC236}">
                <a16:creationId xmlns:a16="http://schemas.microsoft.com/office/drawing/2014/main" id="{2FFE6126-A95D-20E1-AFC2-59FA4B95417D}"/>
              </a:ext>
            </a:extLst>
          </p:cNvPr>
          <p:cNvSpPr txBox="1"/>
          <p:nvPr/>
        </p:nvSpPr>
        <p:spPr>
          <a:xfrm>
            <a:off x="241522" y="4683503"/>
            <a:ext cx="3191489" cy="553998"/>
          </a:xfrm>
          <a:prstGeom prst="rect">
            <a:avLst/>
          </a:prstGeom>
          <a:solidFill>
            <a:schemeClr val="tx2">
              <a:lumMod val="20000"/>
              <a:lumOff val="80000"/>
            </a:schemeClr>
          </a:solidFill>
        </p:spPr>
        <p:txBody>
          <a:bodyPr wrap="square" rtlCol="0">
            <a:spAutoFit/>
          </a:bodyPr>
          <a:lstStyle/>
          <a:p>
            <a:r>
              <a:rPr lang="en-GB" sz="1500" b="1" dirty="0"/>
              <a:t>Part (a)</a:t>
            </a:r>
          </a:p>
          <a:p>
            <a:r>
              <a:rPr lang="en-GB" sz="1500" dirty="0"/>
              <a:t>B1: Correctly stated “Filter”</a:t>
            </a:r>
          </a:p>
        </p:txBody>
      </p:sp>
      <p:sp>
        <p:nvSpPr>
          <p:cNvPr id="13" name="Rectangle: Rounded Corners 26">
            <a:extLst>
              <a:ext uri="{FF2B5EF4-FFF2-40B4-BE49-F238E27FC236}">
                <a16:creationId xmlns:a16="http://schemas.microsoft.com/office/drawing/2014/main" id="{50DB3752-9C46-1E20-66CB-7777C404D0FB}"/>
              </a:ext>
            </a:extLst>
          </p:cNvPr>
          <p:cNvSpPr/>
          <p:nvPr/>
        </p:nvSpPr>
        <p:spPr>
          <a:xfrm>
            <a:off x="3957299" y="779290"/>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4" name="TextBox 13">
            <a:extLst>
              <a:ext uri="{FF2B5EF4-FFF2-40B4-BE49-F238E27FC236}">
                <a16:creationId xmlns:a16="http://schemas.microsoft.com/office/drawing/2014/main" id="{5B9FA434-9A9F-D7B7-A201-40E4E4D3FCBA}"/>
              </a:ext>
            </a:extLst>
          </p:cNvPr>
          <p:cNvSpPr txBox="1"/>
          <p:nvPr/>
        </p:nvSpPr>
        <p:spPr>
          <a:xfrm>
            <a:off x="241522" y="5357447"/>
            <a:ext cx="3191489" cy="553998"/>
          </a:xfrm>
          <a:prstGeom prst="rect">
            <a:avLst/>
          </a:prstGeom>
          <a:solidFill>
            <a:schemeClr val="tx2">
              <a:lumMod val="20000"/>
              <a:lumOff val="80000"/>
            </a:schemeClr>
          </a:solidFill>
        </p:spPr>
        <p:txBody>
          <a:bodyPr wrap="square" rtlCol="0">
            <a:spAutoFit/>
          </a:bodyPr>
          <a:lstStyle/>
          <a:p>
            <a:r>
              <a:rPr lang="en-GB" sz="1500" dirty="0"/>
              <a:t>B1: Did identify “Branch” with Liverpool and Manchester</a:t>
            </a:r>
          </a:p>
        </p:txBody>
      </p:sp>
      <p:sp>
        <p:nvSpPr>
          <p:cNvPr id="15" name="Rectangle: Rounded Corners 26">
            <a:extLst>
              <a:ext uri="{FF2B5EF4-FFF2-40B4-BE49-F238E27FC236}">
                <a16:creationId xmlns:a16="http://schemas.microsoft.com/office/drawing/2014/main" id="{E61F8EAC-2804-7E42-E5A4-4B4B0F120DD5}"/>
              </a:ext>
            </a:extLst>
          </p:cNvPr>
          <p:cNvSpPr/>
          <p:nvPr/>
        </p:nvSpPr>
        <p:spPr>
          <a:xfrm>
            <a:off x="3743380" y="1777911"/>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6" name="Rectangle: Rounded Corners 6">
            <a:extLst>
              <a:ext uri="{FF2B5EF4-FFF2-40B4-BE49-F238E27FC236}">
                <a16:creationId xmlns:a16="http://schemas.microsoft.com/office/drawing/2014/main" id="{F5B298C3-38BF-F50E-DF00-362ACCED2D3F}"/>
              </a:ext>
            </a:extLst>
          </p:cNvPr>
          <p:cNvSpPr/>
          <p:nvPr/>
        </p:nvSpPr>
        <p:spPr>
          <a:xfrm>
            <a:off x="2427915" y="115353"/>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17" name="TextBox 16">
            <a:extLst>
              <a:ext uri="{FF2B5EF4-FFF2-40B4-BE49-F238E27FC236}">
                <a16:creationId xmlns:a16="http://schemas.microsoft.com/office/drawing/2014/main" id="{A8A2CF6B-8E6D-B23D-98AD-568BC540729A}"/>
              </a:ext>
            </a:extLst>
          </p:cNvPr>
          <p:cNvSpPr txBox="1"/>
          <p:nvPr/>
        </p:nvSpPr>
        <p:spPr>
          <a:xfrm>
            <a:off x="3743379" y="2529204"/>
            <a:ext cx="3737186" cy="784830"/>
          </a:xfrm>
          <a:prstGeom prst="rect">
            <a:avLst/>
          </a:prstGeom>
          <a:solidFill>
            <a:schemeClr val="tx2">
              <a:lumMod val="20000"/>
              <a:lumOff val="80000"/>
            </a:schemeClr>
          </a:solidFill>
        </p:spPr>
        <p:txBody>
          <a:bodyPr wrap="square" rtlCol="0">
            <a:spAutoFit/>
          </a:bodyPr>
          <a:lstStyle/>
          <a:p>
            <a:r>
              <a:rPr lang="en-GB" sz="1500" b="1" dirty="0"/>
              <a:t>Part (b)</a:t>
            </a:r>
          </a:p>
          <a:p>
            <a:r>
              <a:rPr lang="en-GB" sz="1500" dirty="0"/>
              <a:t>B1: Correct hypotheses, subscripts clearly identified</a:t>
            </a:r>
          </a:p>
        </p:txBody>
      </p:sp>
      <p:sp>
        <p:nvSpPr>
          <p:cNvPr id="18" name="Rectangle: Rounded Corners 26">
            <a:extLst>
              <a:ext uri="{FF2B5EF4-FFF2-40B4-BE49-F238E27FC236}">
                <a16:creationId xmlns:a16="http://schemas.microsoft.com/office/drawing/2014/main" id="{4F1CF726-6038-2088-F641-410344B8CC47}"/>
              </a:ext>
            </a:extLst>
          </p:cNvPr>
          <p:cNvSpPr/>
          <p:nvPr/>
        </p:nvSpPr>
        <p:spPr>
          <a:xfrm>
            <a:off x="9141549" y="1038247"/>
            <a:ext cx="427838" cy="355222"/>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B1</a:t>
            </a:r>
          </a:p>
        </p:txBody>
      </p:sp>
      <p:sp>
        <p:nvSpPr>
          <p:cNvPr id="19" name="TextBox 18">
            <a:extLst>
              <a:ext uri="{FF2B5EF4-FFF2-40B4-BE49-F238E27FC236}">
                <a16:creationId xmlns:a16="http://schemas.microsoft.com/office/drawing/2014/main" id="{EF41666C-83A2-A8D1-8D8A-D812220684FC}"/>
              </a:ext>
            </a:extLst>
          </p:cNvPr>
          <p:cNvSpPr txBox="1"/>
          <p:nvPr/>
        </p:nvSpPr>
        <p:spPr>
          <a:xfrm>
            <a:off x="3738870" y="3447373"/>
            <a:ext cx="3917093" cy="553998"/>
          </a:xfrm>
          <a:prstGeom prst="rect">
            <a:avLst/>
          </a:prstGeom>
          <a:solidFill>
            <a:schemeClr val="tx2">
              <a:lumMod val="20000"/>
              <a:lumOff val="80000"/>
            </a:schemeClr>
          </a:solidFill>
        </p:spPr>
        <p:txBody>
          <a:bodyPr wrap="square" rtlCol="0">
            <a:spAutoFit/>
          </a:bodyPr>
          <a:lstStyle/>
          <a:p>
            <a:r>
              <a:rPr lang="en-GB" sz="1500" dirty="0"/>
              <a:t>M1: Correctly used the given summary statistics to calculate the sample means</a:t>
            </a:r>
          </a:p>
        </p:txBody>
      </p:sp>
      <p:sp>
        <p:nvSpPr>
          <p:cNvPr id="20" name="Rectangle: Rounded Corners 26">
            <a:extLst>
              <a:ext uri="{FF2B5EF4-FFF2-40B4-BE49-F238E27FC236}">
                <a16:creationId xmlns:a16="http://schemas.microsoft.com/office/drawing/2014/main" id="{04CD53E6-3FEF-EB2B-D34F-1ACEBF735B74}"/>
              </a:ext>
            </a:extLst>
          </p:cNvPr>
          <p:cNvSpPr/>
          <p:nvPr/>
        </p:nvSpPr>
        <p:spPr>
          <a:xfrm>
            <a:off x="10698423" y="1710014"/>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2" name="TextBox 21">
            <a:extLst>
              <a:ext uri="{FF2B5EF4-FFF2-40B4-BE49-F238E27FC236}">
                <a16:creationId xmlns:a16="http://schemas.microsoft.com/office/drawing/2014/main" id="{E92F51D8-EFC4-80BC-6FF9-8C9892F9DA70}"/>
              </a:ext>
            </a:extLst>
          </p:cNvPr>
          <p:cNvSpPr txBox="1"/>
          <p:nvPr/>
        </p:nvSpPr>
        <p:spPr>
          <a:xfrm>
            <a:off x="3764160" y="4099654"/>
            <a:ext cx="3917093" cy="553998"/>
          </a:xfrm>
          <a:prstGeom prst="rect">
            <a:avLst/>
          </a:prstGeom>
          <a:solidFill>
            <a:schemeClr val="tx2">
              <a:lumMod val="20000"/>
              <a:lumOff val="80000"/>
            </a:schemeClr>
          </a:solidFill>
        </p:spPr>
        <p:txBody>
          <a:bodyPr wrap="square" rtlCol="0">
            <a:spAutoFit/>
          </a:bodyPr>
          <a:lstStyle/>
          <a:p>
            <a:r>
              <a:rPr lang="en-GB" sz="1500" dirty="0"/>
              <a:t>M1: Calculated a 2-sample t test correctly (although incorrect hypothesis test carried out)</a:t>
            </a:r>
          </a:p>
        </p:txBody>
      </p:sp>
      <p:sp>
        <p:nvSpPr>
          <p:cNvPr id="23" name="Rectangle: Rounded Corners 26">
            <a:extLst>
              <a:ext uri="{FF2B5EF4-FFF2-40B4-BE49-F238E27FC236}">
                <a16:creationId xmlns:a16="http://schemas.microsoft.com/office/drawing/2014/main" id="{150CA05F-0B84-6FBA-DF79-25E6268845B4}"/>
              </a:ext>
            </a:extLst>
          </p:cNvPr>
          <p:cNvSpPr/>
          <p:nvPr/>
        </p:nvSpPr>
        <p:spPr>
          <a:xfrm>
            <a:off x="8032017" y="194064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4" name="TextBox 23">
            <a:extLst>
              <a:ext uri="{FF2B5EF4-FFF2-40B4-BE49-F238E27FC236}">
                <a16:creationId xmlns:a16="http://schemas.microsoft.com/office/drawing/2014/main" id="{0749AE56-E76E-9AFA-999B-22D355B21B83}"/>
              </a:ext>
            </a:extLst>
          </p:cNvPr>
          <p:cNvSpPr txBox="1"/>
          <p:nvPr/>
        </p:nvSpPr>
        <p:spPr>
          <a:xfrm>
            <a:off x="241522" y="6037442"/>
            <a:ext cx="3191489" cy="553998"/>
          </a:xfrm>
          <a:prstGeom prst="rect">
            <a:avLst/>
          </a:prstGeom>
          <a:solidFill>
            <a:schemeClr val="accent2">
              <a:lumMod val="20000"/>
              <a:lumOff val="80000"/>
            </a:schemeClr>
          </a:solidFill>
        </p:spPr>
        <p:txBody>
          <a:bodyPr wrap="square" rtlCol="0">
            <a:spAutoFit/>
          </a:bodyPr>
          <a:lstStyle/>
          <a:p>
            <a:r>
              <a:rPr lang="en-GB" sz="1500" dirty="0"/>
              <a:t>M0: Incorrect hypothesis test carried out, no credit could be given</a:t>
            </a:r>
          </a:p>
        </p:txBody>
      </p:sp>
      <p:sp>
        <p:nvSpPr>
          <p:cNvPr id="25" name="Rectangle: Rounded Corners 26">
            <a:extLst>
              <a:ext uri="{FF2B5EF4-FFF2-40B4-BE49-F238E27FC236}">
                <a16:creationId xmlns:a16="http://schemas.microsoft.com/office/drawing/2014/main" id="{A719BF80-6E5E-227F-3486-81B034C6D195}"/>
              </a:ext>
            </a:extLst>
          </p:cNvPr>
          <p:cNvSpPr/>
          <p:nvPr/>
        </p:nvSpPr>
        <p:spPr>
          <a:xfrm>
            <a:off x="10912342" y="256644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M0</a:t>
            </a:r>
          </a:p>
        </p:txBody>
      </p:sp>
      <p:sp>
        <p:nvSpPr>
          <p:cNvPr id="26" name="TextBox 25">
            <a:extLst>
              <a:ext uri="{FF2B5EF4-FFF2-40B4-BE49-F238E27FC236}">
                <a16:creationId xmlns:a16="http://schemas.microsoft.com/office/drawing/2014/main" id="{1523E21A-872E-6412-B1F9-8B8DC0C0462E}"/>
              </a:ext>
            </a:extLst>
          </p:cNvPr>
          <p:cNvSpPr txBox="1"/>
          <p:nvPr/>
        </p:nvSpPr>
        <p:spPr>
          <a:xfrm>
            <a:off x="3781889" y="4751935"/>
            <a:ext cx="3831054" cy="553998"/>
          </a:xfrm>
          <a:prstGeom prst="rect">
            <a:avLst/>
          </a:prstGeom>
          <a:solidFill>
            <a:schemeClr val="accent2">
              <a:lumMod val="20000"/>
              <a:lumOff val="80000"/>
            </a:schemeClr>
          </a:solidFill>
        </p:spPr>
        <p:txBody>
          <a:bodyPr wrap="square" rtlCol="0">
            <a:spAutoFit/>
          </a:bodyPr>
          <a:lstStyle/>
          <a:p>
            <a:r>
              <a:rPr lang="en-GB" sz="1500" dirty="0"/>
              <a:t>A0: Incorrect hypothesis test carried out, no credit could be given</a:t>
            </a:r>
          </a:p>
        </p:txBody>
      </p:sp>
      <p:sp>
        <p:nvSpPr>
          <p:cNvPr id="27" name="Rectangle: Rounded Corners 26">
            <a:extLst>
              <a:ext uri="{FF2B5EF4-FFF2-40B4-BE49-F238E27FC236}">
                <a16:creationId xmlns:a16="http://schemas.microsoft.com/office/drawing/2014/main" id="{C804E0D5-7476-8485-47B1-7D0A7A708212}"/>
              </a:ext>
            </a:extLst>
          </p:cNvPr>
          <p:cNvSpPr/>
          <p:nvPr/>
        </p:nvSpPr>
        <p:spPr>
          <a:xfrm>
            <a:off x="7956167" y="3205074"/>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A0</a:t>
            </a:r>
          </a:p>
        </p:txBody>
      </p:sp>
      <p:sp>
        <p:nvSpPr>
          <p:cNvPr id="28" name="TextBox 27">
            <a:extLst>
              <a:ext uri="{FF2B5EF4-FFF2-40B4-BE49-F238E27FC236}">
                <a16:creationId xmlns:a16="http://schemas.microsoft.com/office/drawing/2014/main" id="{DA4337C2-4661-3CD0-0491-33FE58946EF9}"/>
              </a:ext>
            </a:extLst>
          </p:cNvPr>
          <p:cNvSpPr txBox="1"/>
          <p:nvPr/>
        </p:nvSpPr>
        <p:spPr>
          <a:xfrm>
            <a:off x="3807179" y="5404216"/>
            <a:ext cx="3831054" cy="553998"/>
          </a:xfrm>
          <a:prstGeom prst="rect">
            <a:avLst/>
          </a:prstGeom>
          <a:solidFill>
            <a:schemeClr val="accent2">
              <a:lumMod val="20000"/>
              <a:lumOff val="80000"/>
            </a:schemeClr>
          </a:solidFill>
        </p:spPr>
        <p:txBody>
          <a:bodyPr wrap="square" rtlCol="0">
            <a:spAutoFit/>
          </a:bodyPr>
          <a:lstStyle/>
          <a:p>
            <a:r>
              <a:rPr lang="en-GB" sz="1500" dirty="0"/>
              <a:t>B0: Incorrect hypothesis test carried out, no credit could be given</a:t>
            </a:r>
          </a:p>
        </p:txBody>
      </p:sp>
      <p:sp>
        <p:nvSpPr>
          <p:cNvPr id="29" name="Rectangle: Rounded Corners 26">
            <a:extLst>
              <a:ext uri="{FF2B5EF4-FFF2-40B4-BE49-F238E27FC236}">
                <a16:creationId xmlns:a16="http://schemas.microsoft.com/office/drawing/2014/main" id="{66958AB7-DFA4-0B4B-8C37-FB16F18D5E99}"/>
              </a:ext>
            </a:extLst>
          </p:cNvPr>
          <p:cNvSpPr/>
          <p:nvPr/>
        </p:nvSpPr>
        <p:spPr>
          <a:xfrm>
            <a:off x="9355468" y="3397567"/>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B0</a:t>
            </a:r>
          </a:p>
        </p:txBody>
      </p:sp>
      <p:sp>
        <p:nvSpPr>
          <p:cNvPr id="30" name="TextBox 29">
            <a:extLst>
              <a:ext uri="{FF2B5EF4-FFF2-40B4-BE49-F238E27FC236}">
                <a16:creationId xmlns:a16="http://schemas.microsoft.com/office/drawing/2014/main" id="{59CA7392-333D-F64B-4B4E-5610F6D9DD1D}"/>
              </a:ext>
            </a:extLst>
          </p:cNvPr>
          <p:cNvSpPr txBox="1"/>
          <p:nvPr/>
        </p:nvSpPr>
        <p:spPr>
          <a:xfrm>
            <a:off x="3824909" y="6078710"/>
            <a:ext cx="3831054" cy="784830"/>
          </a:xfrm>
          <a:prstGeom prst="rect">
            <a:avLst/>
          </a:prstGeom>
          <a:solidFill>
            <a:schemeClr val="tx2">
              <a:lumMod val="20000"/>
              <a:lumOff val="80000"/>
            </a:schemeClr>
          </a:solidFill>
        </p:spPr>
        <p:txBody>
          <a:bodyPr wrap="square" rtlCol="0">
            <a:spAutoFit/>
          </a:bodyPr>
          <a:lstStyle/>
          <a:p>
            <a:r>
              <a:rPr lang="en-GB" sz="1500" dirty="0"/>
              <a:t>M1: Found the critical value to be 1.987, ‘correct’ for this error. Compared their test statistic and their critical value correctly</a:t>
            </a:r>
          </a:p>
        </p:txBody>
      </p:sp>
      <p:sp>
        <p:nvSpPr>
          <p:cNvPr id="31" name="Rectangle: Rounded Corners 26">
            <a:extLst>
              <a:ext uri="{FF2B5EF4-FFF2-40B4-BE49-F238E27FC236}">
                <a16:creationId xmlns:a16="http://schemas.microsoft.com/office/drawing/2014/main" id="{93958379-998C-CB5B-BC4F-26053B5ADB32}"/>
              </a:ext>
            </a:extLst>
          </p:cNvPr>
          <p:cNvSpPr/>
          <p:nvPr/>
        </p:nvSpPr>
        <p:spPr>
          <a:xfrm>
            <a:off x="7852320" y="3884469"/>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32" name="TextBox 31">
            <a:extLst>
              <a:ext uri="{FF2B5EF4-FFF2-40B4-BE49-F238E27FC236}">
                <a16:creationId xmlns:a16="http://schemas.microsoft.com/office/drawing/2014/main" id="{9A276D6A-AEC4-A916-BFD6-B87FBA11A4BA}"/>
              </a:ext>
            </a:extLst>
          </p:cNvPr>
          <p:cNvSpPr txBox="1"/>
          <p:nvPr/>
        </p:nvSpPr>
        <p:spPr>
          <a:xfrm>
            <a:off x="7797197" y="5587631"/>
            <a:ext cx="3831054" cy="1015663"/>
          </a:xfrm>
          <a:prstGeom prst="rect">
            <a:avLst/>
          </a:prstGeom>
          <a:solidFill>
            <a:schemeClr val="accent2">
              <a:lumMod val="20000"/>
              <a:lumOff val="80000"/>
            </a:schemeClr>
          </a:solidFill>
        </p:spPr>
        <p:txBody>
          <a:bodyPr wrap="square" rtlCol="0">
            <a:spAutoFit/>
          </a:bodyPr>
          <a:lstStyle/>
          <a:p>
            <a:r>
              <a:rPr lang="en-GB" sz="1500" dirty="0"/>
              <a:t>E0: Conclusion has context based on the information from the question, but this final mark was dependent on correct test statistic and critical value</a:t>
            </a:r>
          </a:p>
        </p:txBody>
      </p:sp>
      <p:sp>
        <p:nvSpPr>
          <p:cNvPr id="33" name="Rectangle: Rounded Corners 26">
            <a:extLst>
              <a:ext uri="{FF2B5EF4-FFF2-40B4-BE49-F238E27FC236}">
                <a16:creationId xmlns:a16="http://schemas.microsoft.com/office/drawing/2014/main" id="{278BF5CE-412A-314F-373E-0BEB688811AB}"/>
              </a:ext>
            </a:extLst>
          </p:cNvPr>
          <p:cNvSpPr/>
          <p:nvPr/>
        </p:nvSpPr>
        <p:spPr>
          <a:xfrm>
            <a:off x="9498805" y="4683503"/>
            <a:ext cx="427838" cy="384986"/>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E0</a:t>
            </a:r>
          </a:p>
        </p:txBody>
      </p:sp>
      <p:sp>
        <p:nvSpPr>
          <p:cNvPr id="34" name="Rectangle: Rounded Corners 6">
            <a:extLst>
              <a:ext uri="{FF2B5EF4-FFF2-40B4-BE49-F238E27FC236}">
                <a16:creationId xmlns:a16="http://schemas.microsoft.com/office/drawing/2014/main" id="{0BE0F4F8-2D10-EB71-3935-C764ADB450AD}"/>
              </a:ext>
            </a:extLst>
          </p:cNvPr>
          <p:cNvSpPr/>
          <p:nvPr/>
        </p:nvSpPr>
        <p:spPr>
          <a:xfrm>
            <a:off x="9926643" y="260007"/>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4/8</a:t>
            </a:r>
          </a:p>
        </p:txBody>
      </p:sp>
    </p:spTree>
    <p:extLst>
      <p:ext uri="{BB962C8B-B14F-4D97-AF65-F5344CB8AC3E}">
        <p14:creationId xmlns:p14="http://schemas.microsoft.com/office/powerpoint/2010/main" val="393386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B9CD945-3357-11FA-E2D9-50273B7296F5}"/>
              </a:ext>
            </a:extLst>
          </p:cNvPr>
          <p:cNvGraphicFramePr>
            <a:graphicFrameLocks noGrp="1"/>
          </p:cNvGraphicFramePr>
          <p:nvPr>
            <p:extLst>
              <p:ext uri="{D42A27DB-BD31-4B8C-83A1-F6EECF244321}">
                <p14:modId xmlns:p14="http://schemas.microsoft.com/office/powerpoint/2010/main" val="1417241428"/>
              </p:ext>
            </p:extLst>
          </p:nvPr>
        </p:nvGraphicFramePr>
        <p:xfrm>
          <a:off x="3850199" y="312958"/>
          <a:ext cx="4395443" cy="384987"/>
        </p:xfrm>
        <a:graphic>
          <a:graphicData uri="http://schemas.openxmlformats.org/drawingml/2006/table">
            <a:tbl>
              <a:tblPr firstRow="1" firstCol="1" bandRow="1"/>
              <a:tblGrid>
                <a:gridCol w="491812">
                  <a:extLst>
                    <a:ext uri="{9D8B030D-6E8A-4147-A177-3AD203B41FA5}">
                      <a16:colId xmlns:a16="http://schemas.microsoft.com/office/drawing/2014/main" val="1240707253"/>
                    </a:ext>
                  </a:extLst>
                </a:gridCol>
                <a:gridCol w="3903631">
                  <a:extLst>
                    <a:ext uri="{9D8B030D-6E8A-4147-A177-3AD203B41FA5}">
                      <a16:colId xmlns:a16="http://schemas.microsoft.com/office/drawing/2014/main" val="3491166470"/>
                    </a:ext>
                  </a:extLst>
                </a:gridCol>
              </a:tblGrid>
              <a:tr h="384987">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7 - Response C - Parts (c) and (d)</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05CB0CB2-F234-05EC-5E89-F0CED8D45CDC}"/>
              </a:ext>
            </a:extLst>
          </p:cNvPr>
          <p:cNvPicPr>
            <a:picLocks noChangeAspect="1"/>
          </p:cNvPicPr>
          <p:nvPr/>
        </p:nvPicPr>
        <p:blipFill>
          <a:blip r:embed="rId2"/>
          <a:stretch>
            <a:fillRect/>
          </a:stretch>
        </p:blipFill>
        <p:spPr>
          <a:xfrm>
            <a:off x="3856742" y="312401"/>
            <a:ext cx="314476" cy="330200"/>
          </a:xfrm>
          <a:prstGeom prst="rect">
            <a:avLst/>
          </a:prstGeom>
        </p:spPr>
      </p:pic>
      <p:sp>
        <p:nvSpPr>
          <p:cNvPr id="2" name="Rectangle: Rounded Corners 3">
            <a:hlinkClick r:id="rId3" action="ppaction://hlinksldjump"/>
            <a:extLst>
              <a:ext uri="{FF2B5EF4-FFF2-40B4-BE49-F238E27FC236}">
                <a16:creationId xmlns:a16="http://schemas.microsoft.com/office/drawing/2014/main" id="{466F5636-6BDC-6930-EAA3-B3C72A5E19EE}"/>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5" name="Picture 4" descr="A white sheet with black text&#10;&#10;Description automatically generated">
            <a:extLst>
              <a:ext uri="{FF2B5EF4-FFF2-40B4-BE49-F238E27FC236}">
                <a16:creationId xmlns:a16="http://schemas.microsoft.com/office/drawing/2014/main" id="{E1B75E9D-093B-AEF9-0C9B-53C9CF2288F9}"/>
              </a:ext>
            </a:extLst>
          </p:cNvPr>
          <p:cNvPicPr>
            <a:picLocks noChangeAspect="1"/>
          </p:cNvPicPr>
          <p:nvPr/>
        </p:nvPicPr>
        <p:blipFill>
          <a:blip r:embed="rId4"/>
          <a:stretch>
            <a:fillRect/>
          </a:stretch>
        </p:blipFill>
        <p:spPr>
          <a:xfrm>
            <a:off x="300175" y="642601"/>
            <a:ext cx="3217725" cy="3302000"/>
          </a:xfrm>
          <a:prstGeom prst="rect">
            <a:avLst/>
          </a:prstGeom>
          <a:ln w="25400">
            <a:noFill/>
          </a:ln>
        </p:spPr>
      </p:pic>
      <p:pic>
        <p:nvPicPr>
          <p:cNvPr id="7" name="Picture 6" descr="A close-up of a test&#10;&#10;Description automatically generated">
            <a:extLst>
              <a:ext uri="{FF2B5EF4-FFF2-40B4-BE49-F238E27FC236}">
                <a16:creationId xmlns:a16="http://schemas.microsoft.com/office/drawing/2014/main" id="{00C6B635-5B80-82D0-8B9E-0CDA332DAFBD}"/>
              </a:ext>
            </a:extLst>
          </p:cNvPr>
          <p:cNvPicPr>
            <a:picLocks noChangeAspect="1"/>
          </p:cNvPicPr>
          <p:nvPr/>
        </p:nvPicPr>
        <p:blipFill>
          <a:blip r:embed="rId5"/>
          <a:stretch>
            <a:fillRect/>
          </a:stretch>
        </p:blipFill>
        <p:spPr>
          <a:xfrm>
            <a:off x="3630196" y="1037390"/>
            <a:ext cx="3893551" cy="2794000"/>
          </a:xfrm>
          <a:prstGeom prst="rect">
            <a:avLst/>
          </a:prstGeom>
        </p:spPr>
      </p:pic>
      <p:pic>
        <p:nvPicPr>
          <p:cNvPr id="9" name="Picture 8" descr="A close-up of a paper&#10;&#10;Description automatically generated">
            <a:extLst>
              <a:ext uri="{FF2B5EF4-FFF2-40B4-BE49-F238E27FC236}">
                <a16:creationId xmlns:a16="http://schemas.microsoft.com/office/drawing/2014/main" id="{562985CA-A765-FA35-B33F-E821D2EF11FE}"/>
              </a:ext>
            </a:extLst>
          </p:cNvPr>
          <p:cNvPicPr>
            <a:picLocks noChangeAspect="1"/>
          </p:cNvPicPr>
          <p:nvPr/>
        </p:nvPicPr>
        <p:blipFill>
          <a:blip r:embed="rId6"/>
          <a:stretch>
            <a:fillRect/>
          </a:stretch>
        </p:blipFill>
        <p:spPr>
          <a:xfrm>
            <a:off x="7673084" y="1687096"/>
            <a:ext cx="4030434" cy="1938420"/>
          </a:xfrm>
          <a:prstGeom prst="rect">
            <a:avLst/>
          </a:prstGeom>
        </p:spPr>
      </p:pic>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DF1FA300-F3D3-B66C-208B-80B8E2E7FF82}"/>
                  </a:ext>
                </a:extLst>
              </p:cNvPr>
              <p:cNvSpPr txBox="1"/>
              <p:nvPr/>
            </p:nvSpPr>
            <p:spPr>
              <a:xfrm>
                <a:off x="358496" y="4284046"/>
                <a:ext cx="3608677" cy="784830"/>
              </a:xfrm>
              <a:prstGeom prst="rect">
                <a:avLst/>
              </a:prstGeom>
              <a:solidFill>
                <a:schemeClr val="tx2">
                  <a:lumMod val="20000"/>
                  <a:lumOff val="80000"/>
                </a:schemeClr>
              </a:solidFill>
            </p:spPr>
            <p:txBody>
              <a:bodyPr wrap="square" rtlCol="0">
                <a:spAutoFit/>
              </a:bodyPr>
              <a:lstStyle/>
              <a:p>
                <a:r>
                  <a:rPr lang="en-GB" sz="1500" b="1" dirty="0"/>
                  <a:t>Part (c)</a:t>
                </a:r>
              </a:p>
              <a:p>
                <a:r>
                  <a:rPr lang="en-GB" sz="1500" dirty="0"/>
                  <a:t>E1: First line gained no credit, the statement “we accepted </a:t>
                </a:r>
                <a14:m>
                  <m:oMath xmlns:m="http://schemas.openxmlformats.org/officeDocument/2006/math">
                    <m:sSub>
                      <m:sSubPr>
                        <m:ctrlPr>
                          <a:rPr lang="en-GB" sz="1500" i="1">
                            <a:latin typeface="Cambria Math" panose="02040503050406030204" pitchFamily="18" charset="0"/>
                          </a:rPr>
                        </m:ctrlPr>
                      </m:sSubPr>
                      <m:e>
                        <m:r>
                          <a:rPr lang="en-GB" sz="1500" i="1">
                            <a:latin typeface="Cambria Math" panose="02040503050406030204" pitchFamily="18" charset="0"/>
                          </a:rPr>
                          <m:t>𝐻</m:t>
                        </m:r>
                      </m:e>
                      <m:sub>
                        <m:r>
                          <a:rPr lang="en-GB" sz="1500" i="1">
                            <a:latin typeface="Cambria Math" panose="02040503050406030204" pitchFamily="18" charset="0"/>
                          </a:rPr>
                          <m:t>0</m:t>
                        </m:r>
                      </m:sub>
                    </m:sSub>
                  </m:oMath>
                </a14:m>
                <a:r>
                  <a:rPr lang="en-GB" sz="1500" dirty="0"/>
                  <a:t>” obtained the mark</a:t>
                </a:r>
              </a:p>
            </p:txBody>
          </p:sp>
        </mc:Choice>
        <mc:Fallback>
          <p:sp>
            <p:nvSpPr>
              <p:cNvPr id="10" name="TextBox 9">
                <a:extLst>
                  <a:ext uri="{FF2B5EF4-FFF2-40B4-BE49-F238E27FC236}">
                    <a16:creationId xmlns:a16="http://schemas.microsoft.com/office/drawing/2014/main" id="{DF1FA300-F3D3-B66C-208B-80B8E2E7FF82}"/>
                  </a:ext>
                </a:extLst>
              </p:cNvPr>
              <p:cNvSpPr txBox="1">
                <a:spLocks noRot="1" noChangeAspect="1" noMove="1" noResize="1" noEditPoints="1" noAdjustHandles="1" noChangeArrowheads="1" noChangeShapeType="1" noTextEdit="1"/>
              </p:cNvSpPr>
              <p:nvPr/>
            </p:nvSpPr>
            <p:spPr>
              <a:xfrm>
                <a:off x="358496" y="4284046"/>
                <a:ext cx="3608677" cy="784830"/>
              </a:xfrm>
              <a:prstGeom prst="rect">
                <a:avLst/>
              </a:prstGeom>
              <a:blipFill>
                <a:blip r:embed="rId7"/>
                <a:stretch>
                  <a:fillRect l="-676" t="-1550" r="-1520" b="-6977"/>
                </a:stretch>
              </a:blipFill>
            </p:spPr>
            <p:txBody>
              <a:bodyPr/>
              <a:lstStyle/>
              <a:p>
                <a:r>
                  <a:rPr lang="en-GB">
                    <a:noFill/>
                  </a:rPr>
                  <a:t> </a:t>
                </a:r>
              </a:p>
            </p:txBody>
          </p:sp>
        </mc:Fallback>
      </mc:AlternateContent>
      <p:sp>
        <p:nvSpPr>
          <p:cNvPr id="11" name="Rectangle: Rounded Corners 26">
            <a:extLst>
              <a:ext uri="{FF2B5EF4-FFF2-40B4-BE49-F238E27FC236}">
                <a16:creationId xmlns:a16="http://schemas.microsoft.com/office/drawing/2014/main" id="{03D60B9F-2D54-0D79-19E8-7A7848606C54}"/>
              </a:ext>
            </a:extLst>
          </p:cNvPr>
          <p:cNvSpPr/>
          <p:nvPr/>
        </p:nvSpPr>
        <p:spPr>
          <a:xfrm>
            <a:off x="3507521" y="1917160"/>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12" name="TextBox 11">
            <a:extLst>
              <a:ext uri="{FF2B5EF4-FFF2-40B4-BE49-F238E27FC236}">
                <a16:creationId xmlns:a16="http://schemas.microsoft.com/office/drawing/2014/main" id="{192135F1-E75A-262F-6AA3-ADE3D8819507}"/>
              </a:ext>
            </a:extLst>
          </p:cNvPr>
          <p:cNvSpPr txBox="1"/>
          <p:nvPr/>
        </p:nvSpPr>
        <p:spPr>
          <a:xfrm>
            <a:off x="358496" y="5372503"/>
            <a:ext cx="3608677" cy="553998"/>
          </a:xfrm>
          <a:prstGeom prst="rect">
            <a:avLst/>
          </a:prstGeom>
          <a:solidFill>
            <a:schemeClr val="tx2">
              <a:lumMod val="20000"/>
              <a:lumOff val="80000"/>
            </a:schemeClr>
          </a:solidFill>
        </p:spPr>
        <p:txBody>
          <a:bodyPr wrap="square" rtlCol="0">
            <a:spAutoFit/>
          </a:bodyPr>
          <a:lstStyle/>
          <a:p>
            <a:r>
              <a:rPr lang="en-GB" sz="1500" dirty="0"/>
              <a:t>E1: Correct interpretation of a Type II error in the context of the question</a:t>
            </a:r>
          </a:p>
        </p:txBody>
      </p:sp>
      <p:sp>
        <p:nvSpPr>
          <p:cNvPr id="13" name="Rectangle: Rounded Corners 26">
            <a:extLst>
              <a:ext uri="{FF2B5EF4-FFF2-40B4-BE49-F238E27FC236}">
                <a16:creationId xmlns:a16="http://schemas.microsoft.com/office/drawing/2014/main" id="{88E446C8-C96F-3854-03AB-311FE630AFCC}"/>
              </a:ext>
            </a:extLst>
          </p:cNvPr>
          <p:cNvSpPr/>
          <p:nvPr/>
        </p:nvSpPr>
        <p:spPr>
          <a:xfrm>
            <a:off x="3607227" y="3191847"/>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E1</a:t>
            </a:r>
          </a:p>
        </p:txBody>
      </p:sp>
      <p:sp>
        <p:nvSpPr>
          <p:cNvPr id="15" name="Rectangle: Rounded Corners 6">
            <a:extLst>
              <a:ext uri="{FF2B5EF4-FFF2-40B4-BE49-F238E27FC236}">
                <a16:creationId xmlns:a16="http://schemas.microsoft.com/office/drawing/2014/main" id="{59042E0A-4AE6-344A-5406-4C5A872CDB5A}"/>
              </a:ext>
            </a:extLst>
          </p:cNvPr>
          <p:cNvSpPr/>
          <p:nvPr/>
        </p:nvSpPr>
        <p:spPr>
          <a:xfrm>
            <a:off x="6047920" y="215872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2/2</a:t>
            </a:r>
          </a:p>
        </p:txBody>
      </p:sp>
      <p:sp>
        <p:nvSpPr>
          <p:cNvPr id="16" name="TextBox 15">
            <a:extLst>
              <a:ext uri="{FF2B5EF4-FFF2-40B4-BE49-F238E27FC236}">
                <a16:creationId xmlns:a16="http://schemas.microsoft.com/office/drawing/2014/main" id="{3D3FD8A1-A9A2-D6C5-A237-25A4F53AD20C}"/>
              </a:ext>
            </a:extLst>
          </p:cNvPr>
          <p:cNvSpPr txBox="1"/>
          <p:nvPr/>
        </p:nvSpPr>
        <p:spPr>
          <a:xfrm>
            <a:off x="5750872" y="4284046"/>
            <a:ext cx="4030434" cy="784830"/>
          </a:xfrm>
          <a:prstGeom prst="rect">
            <a:avLst/>
          </a:prstGeom>
          <a:solidFill>
            <a:schemeClr val="tx2">
              <a:lumMod val="20000"/>
              <a:lumOff val="80000"/>
            </a:schemeClr>
          </a:solidFill>
        </p:spPr>
        <p:txBody>
          <a:bodyPr wrap="square" rtlCol="0">
            <a:spAutoFit/>
          </a:bodyPr>
          <a:lstStyle/>
          <a:p>
            <a:r>
              <a:rPr lang="en-GB" sz="1500" b="1" dirty="0"/>
              <a:t>Part (d)</a:t>
            </a:r>
          </a:p>
          <a:p>
            <a:r>
              <a:rPr lang="en-GB" sz="1500" dirty="0"/>
              <a:t>M1: Used the actual difference correctly to find an appropriate probability</a:t>
            </a:r>
          </a:p>
        </p:txBody>
      </p:sp>
      <p:sp>
        <p:nvSpPr>
          <p:cNvPr id="17" name="Rectangle: Rounded Corners 26">
            <a:extLst>
              <a:ext uri="{FF2B5EF4-FFF2-40B4-BE49-F238E27FC236}">
                <a16:creationId xmlns:a16="http://schemas.microsoft.com/office/drawing/2014/main" id="{2D775890-0F1C-B015-33CC-32402DD5B36D}"/>
              </a:ext>
            </a:extLst>
          </p:cNvPr>
          <p:cNvSpPr/>
          <p:nvPr/>
        </p:nvSpPr>
        <p:spPr>
          <a:xfrm>
            <a:off x="8951658" y="1773736"/>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18" name="TextBox 17">
            <a:extLst>
              <a:ext uri="{FF2B5EF4-FFF2-40B4-BE49-F238E27FC236}">
                <a16:creationId xmlns:a16="http://schemas.microsoft.com/office/drawing/2014/main" id="{6BF92118-0B18-BA58-0712-CF96F20AB43B}"/>
              </a:ext>
            </a:extLst>
          </p:cNvPr>
          <p:cNvSpPr txBox="1"/>
          <p:nvPr/>
        </p:nvSpPr>
        <p:spPr>
          <a:xfrm>
            <a:off x="5719408" y="5244533"/>
            <a:ext cx="4030434" cy="784830"/>
          </a:xfrm>
          <a:prstGeom prst="rect">
            <a:avLst/>
          </a:prstGeom>
          <a:solidFill>
            <a:schemeClr val="tx2">
              <a:lumMod val="20000"/>
              <a:lumOff val="80000"/>
            </a:schemeClr>
          </a:solidFill>
        </p:spPr>
        <p:txBody>
          <a:bodyPr wrap="square" rtlCol="0">
            <a:spAutoFit/>
          </a:bodyPr>
          <a:lstStyle/>
          <a:p>
            <a:r>
              <a:rPr lang="en-GB" sz="1500" dirty="0"/>
              <a:t>M1: Calculated the correct critical values for the alternative method and used these to find an appropriate probability</a:t>
            </a:r>
          </a:p>
        </p:txBody>
      </p:sp>
      <p:sp>
        <p:nvSpPr>
          <p:cNvPr id="19" name="Rectangle: Rounded Corners 26">
            <a:extLst>
              <a:ext uri="{FF2B5EF4-FFF2-40B4-BE49-F238E27FC236}">
                <a16:creationId xmlns:a16="http://schemas.microsoft.com/office/drawing/2014/main" id="{852A533E-F435-23DD-2C2F-A629B101A884}"/>
              </a:ext>
            </a:extLst>
          </p:cNvPr>
          <p:cNvSpPr/>
          <p:nvPr/>
        </p:nvSpPr>
        <p:spPr>
          <a:xfrm>
            <a:off x="9322004" y="250713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M1</a:t>
            </a:r>
          </a:p>
        </p:txBody>
      </p:sp>
      <p:sp>
        <p:nvSpPr>
          <p:cNvPr id="20" name="TextBox 19">
            <a:extLst>
              <a:ext uri="{FF2B5EF4-FFF2-40B4-BE49-F238E27FC236}">
                <a16:creationId xmlns:a16="http://schemas.microsoft.com/office/drawing/2014/main" id="{784EADDE-6828-F867-D2C4-17E1163CDEBE}"/>
              </a:ext>
            </a:extLst>
          </p:cNvPr>
          <p:cNvSpPr txBox="1"/>
          <p:nvPr/>
        </p:nvSpPr>
        <p:spPr>
          <a:xfrm>
            <a:off x="5750872" y="6247177"/>
            <a:ext cx="2718739" cy="323165"/>
          </a:xfrm>
          <a:prstGeom prst="rect">
            <a:avLst/>
          </a:prstGeom>
          <a:solidFill>
            <a:schemeClr val="tx2">
              <a:lumMod val="20000"/>
              <a:lumOff val="80000"/>
            </a:schemeClr>
          </a:solidFill>
        </p:spPr>
        <p:txBody>
          <a:bodyPr wrap="square" rtlCol="0">
            <a:spAutoFit/>
          </a:bodyPr>
          <a:lstStyle/>
          <a:p>
            <a:r>
              <a:rPr lang="en-GB" sz="1500" dirty="0"/>
              <a:t>A1: Obtained the correct value</a:t>
            </a:r>
          </a:p>
        </p:txBody>
      </p:sp>
      <p:sp>
        <p:nvSpPr>
          <p:cNvPr id="21" name="Rectangle: Rounded Corners 26">
            <a:extLst>
              <a:ext uri="{FF2B5EF4-FFF2-40B4-BE49-F238E27FC236}">
                <a16:creationId xmlns:a16="http://schemas.microsoft.com/office/drawing/2014/main" id="{6B8F93D7-0D0D-B4C0-2581-7EDD944B7E88}"/>
              </a:ext>
            </a:extLst>
          </p:cNvPr>
          <p:cNvSpPr/>
          <p:nvPr/>
        </p:nvSpPr>
        <p:spPr>
          <a:xfrm>
            <a:off x="9688301" y="3165663"/>
            <a:ext cx="427838" cy="384986"/>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rPr>
              <a:t>A1</a:t>
            </a:r>
          </a:p>
        </p:txBody>
      </p:sp>
      <p:sp>
        <p:nvSpPr>
          <p:cNvPr id="22" name="Rectangle: Rounded Corners 6">
            <a:extLst>
              <a:ext uri="{FF2B5EF4-FFF2-40B4-BE49-F238E27FC236}">
                <a16:creationId xmlns:a16="http://schemas.microsoft.com/office/drawing/2014/main" id="{FCA01F63-AF41-798E-25DC-C66E47C68DB0}"/>
              </a:ext>
            </a:extLst>
          </p:cNvPr>
          <p:cNvSpPr/>
          <p:nvPr/>
        </p:nvSpPr>
        <p:spPr>
          <a:xfrm>
            <a:off x="10698422" y="860552"/>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3/3</a:t>
            </a:r>
          </a:p>
        </p:txBody>
      </p:sp>
      <p:sp>
        <p:nvSpPr>
          <p:cNvPr id="23" name="Rectangle: Rounded Corners 6">
            <a:extLst>
              <a:ext uri="{FF2B5EF4-FFF2-40B4-BE49-F238E27FC236}">
                <a16:creationId xmlns:a16="http://schemas.microsoft.com/office/drawing/2014/main" id="{5EAC94A3-27F7-E97D-FEB5-408C51057200}"/>
              </a:ext>
            </a:extLst>
          </p:cNvPr>
          <p:cNvSpPr/>
          <p:nvPr/>
        </p:nvSpPr>
        <p:spPr>
          <a:xfrm>
            <a:off x="10382158" y="4211436"/>
            <a:ext cx="1005096" cy="663937"/>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11/15</a:t>
            </a:r>
          </a:p>
        </p:txBody>
      </p:sp>
    </p:spTree>
    <p:extLst>
      <p:ext uri="{BB962C8B-B14F-4D97-AF65-F5344CB8AC3E}">
        <p14:creationId xmlns:p14="http://schemas.microsoft.com/office/powerpoint/2010/main" val="159959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Examiner Comments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8F15377-FD12-34B4-55F9-ABE310684EA4}"/>
                  </a:ext>
                </a:extLst>
              </p:cNvPr>
              <p:cNvSpPr txBox="1"/>
              <p:nvPr/>
            </p:nvSpPr>
            <p:spPr>
              <a:xfrm>
                <a:off x="895350" y="1466850"/>
                <a:ext cx="9934575" cy="5680658"/>
              </a:xfrm>
              <a:prstGeom prst="rect">
                <a:avLst/>
              </a:prstGeom>
              <a:noFill/>
            </p:spPr>
            <p:txBody>
              <a:bodyPr wrap="square" rtlCol="0">
                <a:spAutoFit/>
              </a:bodyPr>
              <a:lstStyle/>
              <a:p>
                <a:pPr>
                  <a:lnSpc>
                    <a:spcPct val="107000"/>
                  </a:lnSpc>
                  <a:spcAft>
                    <a:spcPts val="800"/>
                  </a:spcAft>
                </a:pPr>
                <a:r>
                  <a:rPr lang="en-GB" sz="16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(a)</a:t>
                </a:r>
                <a:endParaRPr lang="en-GB" sz="16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Some candidates described how to find relevant means etc. but this was not required as the question was ‘to help </a:t>
                </a:r>
                <a:r>
                  <a:rPr lang="en-GB" sz="1600" b="1" kern="100" dirty="0">
                    <a:effectLst/>
                    <a:latin typeface="Arial" panose="020B0604020202020204" pitchFamily="34" charset="0"/>
                    <a:ea typeface="Calibri" panose="020F0502020204030204" pitchFamily="34" charset="0"/>
                    <a:cs typeface="Arial" panose="020B0604020202020204" pitchFamily="34" charset="0"/>
                  </a:rPr>
                  <a:t>select</a:t>
                </a:r>
                <a:r>
                  <a:rPr lang="en-GB" sz="1600" kern="100" dirty="0">
                    <a:effectLst/>
                    <a:latin typeface="Arial" panose="020B0604020202020204" pitchFamily="34" charset="0"/>
                    <a:ea typeface="Calibri" panose="020F0502020204030204" pitchFamily="34" charset="0"/>
                    <a:cs typeface="Arial" panose="020B0604020202020204" pitchFamily="34" charset="0"/>
                  </a:rPr>
                  <a:t> appropriate data’</a:t>
                </a:r>
              </a:p>
              <a:p>
                <a:pPr marL="285750" indent="-285750" algn="just">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Several candidates who answered this as a database rather than as a spreadsheet as specified in the question</a:t>
                </a:r>
              </a:p>
              <a:p>
                <a:pPr>
                  <a:lnSpc>
                    <a:spcPct val="107000"/>
                  </a:lnSpc>
                  <a:spcAft>
                    <a:spcPts val="800"/>
                  </a:spcAft>
                </a:pPr>
                <a:r>
                  <a:rPr lang="en-GB" sz="16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(b)</a:t>
                </a:r>
                <a:endParaRPr lang="en-GB" sz="16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A few candidates did not recognise that the samples were both large and performed the </a:t>
                </a:r>
                <a:r>
                  <a:rPr lang="en-GB" sz="1600" i="1" kern="100" dirty="0">
                    <a:effectLst/>
                    <a:latin typeface="Arial" panose="020B0604020202020204" pitchFamily="34" charset="0"/>
                    <a:ea typeface="Calibri" panose="020F0502020204030204" pitchFamily="34" charset="0"/>
                    <a:cs typeface="Arial" panose="020B0604020202020204" pitchFamily="34" charset="0"/>
                  </a:rPr>
                  <a:t>t</a:t>
                </a:r>
                <a:r>
                  <a:rPr lang="en-GB" sz="1600" kern="100" dirty="0">
                    <a:effectLst/>
                    <a:latin typeface="Arial" panose="020B0604020202020204" pitchFamily="34" charset="0"/>
                    <a:ea typeface="Calibri" panose="020F0502020204030204" pitchFamily="34" charset="0"/>
                    <a:cs typeface="Arial" panose="020B0604020202020204" pitchFamily="34" charset="0"/>
                  </a:rPr>
                  <a:t> test version</a:t>
                </a:r>
              </a:p>
              <a:p>
                <a:pPr marL="285750" indent="-285750" algn="just">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Marks were not awarded for hypotheses where subscripts were not clearly identified as well as comparing their standardised </a:t>
                </a:r>
                <a:r>
                  <a:rPr lang="en-GB" sz="1600" i="1" kern="100" dirty="0">
                    <a:effectLst/>
                    <a:latin typeface="Arial" panose="020B0604020202020204" pitchFamily="34" charset="0"/>
                    <a:ea typeface="Calibri" panose="020F0502020204030204" pitchFamily="34" charset="0"/>
                    <a:cs typeface="Arial" panose="020B0604020202020204" pitchFamily="34" charset="0"/>
                  </a:rPr>
                  <a:t>z</a:t>
                </a:r>
                <a:r>
                  <a:rPr lang="en-GB" sz="1600" kern="100" dirty="0">
                    <a:effectLst/>
                    <a:latin typeface="Arial" panose="020B0604020202020204" pitchFamily="34" charset="0"/>
                    <a:ea typeface="Calibri" panose="020F0502020204030204" pitchFamily="34" charset="0"/>
                    <a:cs typeface="Arial" panose="020B0604020202020204" pitchFamily="34" charset="0"/>
                  </a:rPr>
                  <a:t> test statistic against the significance level</a:t>
                </a:r>
              </a:p>
              <a:p>
                <a:pPr>
                  <a:lnSpc>
                    <a:spcPct val="107000"/>
                  </a:lnSpc>
                  <a:spcAft>
                    <a:spcPts val="800"/>
                  </a:spcAft>
                </a:pPr>
                <a:r>
                  <a:rPr lang="en-GB" sz="16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Part (c) (ii)</a:t>
                </a:r>
                <a:endParaRPr lang="en-GB" sz="1600" b="1" kern="100" dirty="0">
                  <a:effectLst/>
                  <a:latin typeface="Arial" panose="020B0604020202020204" pitchFamily="34" charset="0"/>
                  <a:ea typeface="Calibri" panose="020F0502020204030204" pitchFamily="34" charset="0"/>
                  <a:cs typeface="Arial" panose="020B0604020202020204" pitchFamily="34" charset="0"/>
                </a:endParaRPr>
              </a:p>
              <a:p>
                <a:pPr marL="285750" indent="-285750">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Many candidates defined what a Type II error was which was not what the question asked</a:t>
                </a:r>
              </a:p>
              <a:p>
                <a:pPr marL="285750" indent="-285750" algn="just">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Several candidates who had Rejected </a:t>
                </a:r>
                <a14:m>
                  <m:oMath xmlns:m="http://schemas.openxmlformats.org/officeDocument/2006/math">
                    <m:sSub>
                      <m:sSubPr>
                        <m:ctrlPr>
                          <a:rPr lang="en-GB" sz="1600" i="1" kern="100">
                            <a:effectLst/>
                            <a:latin typeface="Cambria Math" panose="02040503050406030204" pitchFamily="18" charset="0"/>
                            <a:ea typeface="Calibri" panose="020F0502020204030204" pitchFamily="34" charset="0"/>
                            <a:cs typeface="Times New Roman" panose="02020603050405020304" pitchFamily="18" charset="0"/>
                          </a:rPr>
                        </m:ctrlPr>
                      </m:sSubPr>
                      <m:e>
                        <m:r>
                          <a:rPr lang="en-GB" sz="1600" i="1" kern="100">
                            <a:effectLst/>
                            <a:latin typeface="Cambria Math" panose="02040503050406030204" pitchFamily="18" charset="0"/>
                            <a:ea typeface="Calibri" panose="020F0502020204030204" pitchFamily="34" charset="0"/>
                            <a:cs typeface="Times New Roman" panose="02020603050405020304" pitchFamily="18" charset="0"/>
                          </a:rPr>
                          <m:t>𝐻</m:t>
                        </m:r>
                      </m:e>
                      <m:sub>
                        <m:r>
                          <a:rPr lang="en-GB" sz="1600" i="1" kern="100">
                            <a:effectLst/>
                            <a:latin typeface="Cambria Math" panose="02040503050406030204" pitchFamily="18" charset="0"/>
                            <a:ea typeface="Calibri" panose="020F0502020204030204" pitchFamily="34" charset="0"/>
                            <a:cs typeface="Times New Roman" panose="02020603050405020304" pitchFamily="18" charset="0"/>
                          </a:rPr>
                          <m:t>0</m:t>
                        </m:r>
                      </m:sub>
                    </m:sSub>
                  </m:oMath>
                </a14:m>
                <a:r>
                  <a:rPr lang="en-GB" sz="1600" kern="100" dirty="0">
                    <a:effectLst/>
                    <a:latin typeface="Arial" panose="020B0604020202020204" pitchFamily="34" charset="0"/>
                    <a:ea typeface="Calibri" panose="020F0502020204030204" pitchFamily="34" charset="0"/>
                    <a:cs typeface="Arial" panose="020B0604020202020204" pitchFamily="34" charset="0"/>
                  </a:rPr>
                  <a:t> in (b) went back to the previous part to find and correct their error based on the information in (c)</a:t>
                </a:r>
              </a:p>
              <a:p>
                <a:pPr algn="just">
                  <a:lnSpc>
                    <a:spcPct val="107000"/>
                  </a:lnSpc>
                  <a:spcAft>
                    <a:spcPts val="800"/>
                  </a:spcAft>
                </a:pPr>
                <a:r>
                  <a:rPr lang="en-GB" sz="1600" b="1" kern="100" dirty="0">
                    <a:effectLst/>
                    <a:latin typeface="Arial" panose="020B0604020202020204" pitchFamily="34" charset="0"/>
                    <a:ea typeface="Calibri" panose="020F0502020204030204" pitchFamily="34" charset="0"/>
                    <a:cs typeface="Arial" panose="020B0604020202020204" pitchFamily="34" charset="0"/>
                  </a:rPr>
                  <a:t>Part (c)(ii)</a:t>
                </a:r>
              </a:p>
              <a:p>
                <a:pPr marL="285750" indent="-285750" algn="just">
                  <a:lnSpc>
                    <a:spcPct val="107000"/>
                  </a:lnSpc>
                  <a:spcAft>
                    <a:spcPts val="800"/>
                  </a:spcAft>
                  <a:buFont typeface="Arial" panose="020B060402020202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Most candidates gave statements about the conclusion of the test </a:t>
                </a:r>
                <a:r>
                  <a:rPr lang="en-GB" sz="1600" b="1" kern="100" dirty="0">
                    <a:effectLst/>
                    <a:latin typeface="Arial" panose="020B0604020202020204" pitchFamily="34" charset="0"/>
                    <a:ea typeface="Calibri" panose="020F0502020204030204" pitchFamily="34" charset="0"/>
                    <a:cs typeface="Arial" panose="020B0604020202020204" pitchFamily="34" charset="0"/>
                  </a:rPr>
                  <a:t>and</a:t>
                </a:r>
                <a:r>
                  <a:rPr lang="en-GB" sz="1600" kern="100" dirty="0">
                    <a:effectLst/>
                    <a:latin typeface="Arial" panose="020B0604020202020204" pitchFamily="34" charset="0"/>
                    <a:ea typeface="Calibri" panose="020F0502020204030204" pitchFamily="34" charset="0"/>
                    <a:cs typeface="Arial" panose="020B0604020202020204" pitchFamily="34" charset="0"/>
                  </a:rPr>
                  <a:t> the error made within the context of the question</a:t>
                </a:r>
              </a:p>
              <a:p>
                <a:pPr algn="just">
                  <a:lnSpc>
                    <a:spcPct val="107000"/>
                  </a:lnSpc>
                  <a:spcAft>
                    <a:spcPts val="800"/>
                  </a:spcAft>
                </a:pPr>
                <a:endParaRPr lang="en-GB" sz="1600" kern="1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3" name="TextBox 2">
                <a:extLst>
                  <a:ext uri="{FF2B5EF4-FFF2-40B4-BE49-F238E27FC236}">
                    <a16:creationId xmlns:a16="http://schemas.microsoft.com/office/drawing/2014/main" id="{28F15377-FD12-34B4-55F9-ABE310684EA4}"/>
                  </a:ext>
                </a:extLst>
              </p:cNvPr>
              <p:cNvSpPr txBox="1">
                <a:spLocks noRot="1" noChangeAspect="1" noMove="1" noResize="1" noEditPoints="1" noAdjustHandles="1" noChangeArrowheads="1" noChangeShapeType="1" noTextEdit="1"/>
              </p:cNvSpPr>
              <p:nvPr/>
            </p:nvSpPr>
            <p:spPr>
              <a:xfrm>
                <a:off x="895350" y="1466850"/>
                <a:ext cx="9934575" cy="5680658"/>
              </a:xfrm>
              <a:prstGeom prst="rect">
                <a:avLst/>
              </a:prstGeom>
              <a:blipFill>
                <a:blip r:embed="rId3"/>
                <a:stretch>
                  <a:fillRect l="-368" t="-322" r="-245"/>
                </a:stretch>
              </a:blipFill>
            </p:spPr>
            <p:txBody>
              <a:bodyPr/>
              <a:lstStyle/>
              <a:p>
                <a:r>
                  <a:rPr lang="en-GB">
                    <a:noFill/>
                  </a:rPr>
                  <a:t> </a:t>
                </a:r>
              </a:p>
            </p:txBody>
          </p:sp>
        </mc:Fallback>
      </mc:AlternateContent>
      <p:sp>
        <p:nvSpPr>
          <p:cNvPr id="5" name="Rectangle: Rounded Corners 4">
            <a:hlinkClick r:id="rId4"/>
            <a:extLst>
              <a:ext uri="{FF2B5EF4-FFF2-40B4-BE49-F238E27FC236}">
                <a16:creationId xmlns:a16="http://schemas.microsoft.com/office/drawing/2014/main" id="{4A73B0FC-0B1B-88ED-146A-8863B5DB7426}"/>
              </a:ext>
            </a:extLst>
          </p:cNvPr>
          <p:cNvSpPr/>
          <p:nvPr/>
        </p:nvSpPr>
        <p:spPr>
          <a:xfrm>
            <a:off x="10239062" y="622227"/>
            <a:ext cx="1838939" cy="28581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Examiner report</a:t>
            </a:r>
          </a:p>
        </p:txBody>
      </p:sp>
    </p:spTree>
    <p:extLst>
      <p:ext uri="{BB962C8B-B14F-4D97-AF65-F5344CB8AC3E}">
        <p14:creationId xmlns:p14="http://schemas.microsoft.com/office/powerpoint/2010/main" val="41867143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Key Takeaways</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
        <p:nvSpPr>
          <p:cNvPr id="3" name="TextBox 2">
            <a:extLst>
              <a:ext uri="{FF2B5EF4-FFF2-40B4-BE49-F238E27FC236}">
                <a16:creationId xmlns:a16="http://schemas.microsoft.com/office/drawing/2014/main" id="{A53E293C-9D40-D63F-5607-81C3A88752AF}"/>
              </a:ext>
            </a:extLst>
          </p:cNvPr>
          <p:cNvSpPr txBox="1"/>
          <p:nvPr/>
        </p:nvSpPr>
        <p:spPr>
          <a:xfrm>
            <a:off x="895350" y="1704975"/>
            <a:ext cx="9934575" cy="2459712"/>
          </a:xfrm>
          <a:prstGeom prst="rect">
            <a:avLst/>
          </a:prstGeom>
          <a:noFill/>
        </p:spPr>
        <p:txBody>
          <a:bodyPr wrap="square" rtlCol="0">
            <a:spAutoFit/>
          </a:bodyPr>
          <a:lstStyle/>
          <a:p>
            <a:pPr marL="285750" indent="-285750" algn="just">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read the question carefully to ensure they are answering the demand of the question being asked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For questions which require a reason or a textual answer, answers typically need to be in the context of the question for the mark(s) to be awarded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en-GB" sz="1800" kern="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Students should ensure their handwriting is clear and legible, especially when writing subscripts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en-GB" sz="1800" kern="100" dirty="0">
                <a:effectLst/>
                <a:latin typeface="Arial" panose="020B0604020202020204" pitchFamily="34" charset="0"/>
                <a:ea typeface="Calibri" panose="020F0502020204030204" pitchFamily="34" charset="0"/>
                <a:cs typeface="Times New Roman" panose="02020603050405020304" pitchFamily="18" charset="0"/>
              </a:rPr>
              <a:t>Students should attempt all parts of a question as they may find later parts more accessible.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6202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ECE09-4EBB-056C-B786-393A2A1BD979}"/>
              </a:ext>
            </a:extLst>
          </p:cNvPr>
          <p:cNvSpPr>
            <a:spLocks noGrp="1"/>
          </p:cNvSpPr>
          <p:nvPr>
            <p:ph type="title"/>
          </p:nvPr>
        </p:nvSpPr>
        <p:spPr/>
        <p:txBody>
          <a:bodyPr/>
          <a:lstStyle/>
          <a:p>
            <a:r>
              <a:rPr lang="en-US" dirty="0"/>
              <a:t>Question 7 - Performance Data</a:t>
            </a:r>
          </a:p>
        </p:txBody>
      </p:sp>
      <p:sp>
        <p:nvSpPr>
          <p:cNvPr id="4" name="Rectangle: Rounded Corners 3">
            <a:hlinkClick r:id="rId2" action="ppaction://hlinksldjump"/>
            <a:extLst>
              <a:ext uri="{FF2B5EF4-FFF2-40B4-BE49-F238E27FC236}">
                <a16:creationId xmlns:a16="http://schemas.microsoft.com/office/drawing/2014/main" id="{84CB039F-03C9-B7B7-ADD0-999BEFABE601}"/>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9" name="Picture 8" descr="A graph of a number of blue bars&#10;&#10;Description automatically generated">
            <a:extLst>
              <a:ext uri="{FF2B5EF4-FFF2-40B4-BE49-F238E27FC236}">
                <a16:creationId xmlns:a16="http://schemas.microsoft.com/office/drawing/2014/main" id="{0B20A3CF-7986-93A6-34DC-B5E631B40FBC}"/>
              </a:ext>
            </a:extLst>
          </p:cNvPr>
          <p:cNvPicPr>
            <a:picLocks noChangeAspect="1"/>
          </p:cNvPicPr>
          <p:nvPr/>
        </p:nvPicPr>
        <p:blipFill>
          <a:blip r:embed="rId3"/>
          <a:stretch>
            <a:fillRect/>
          </a:stretch>
        </p:blipFill>
        <p:spPr>
          <a:xfrm>
            <a:off x="2855495" y="1955800"/>
            <a:ext cx="6110705" cy="2946400"/>
          </a:xfrm>
          <a:prstGeom prst="rect">
            <a:avLst/>
          </a:prstGeom>
          <a:ln w="25400">
            <a:solidFill>
              <a:srgbClr val="CAD200"/>
            </a:solidFill>
          </a:ln>
        </p:spPr>
      </p:pic>
      <p:graphicFrame>
        <p:nvGraphicFramePr>
          <p:cNvPr id="11" name="Table 10">
            <a:extLst>
              <a:ext uri="{FF2B5EF4-FFF2-40B4-BE49-F238E27FC236}">
                <a16:creationId xmlns:a16="http://schemas.microsoft.com/office/drawing/2014/main" id="{95292CFD-2969-9607-430F-CDC2424193DB}"/>
              </a:ext>
            </a:extLst>
          </p:cNvPr>
          <p:cNvGraphicFramePr>
            <a:graphicFrameLocks noGrp="1"/>
          </p:cNvGraphicFramePr>
          <p:nvPr>
            <p:extLst>
              <p:ext uri="{D42A27DB-BD31-4B8C-83A1-F6EECF244321}">
                <p14:modId xmlns:p14="http://schemas.microsoft.com/office/powerpoint/2010/main" val="266906889"/>
              </p:ext>
            </p:extLst>
          </p:nvPr>
        </p:nvGraphicFramePr>
        <p:xfrm>
          <a:off x="1774323" y="5391875"/>
          <a:ext cx="7883025" cy="949325"/>
        </p:xfrm>
        <a:graphic>
          <a:graphicData uri="http://schemas.openxmlformats.org/drawingml/2006/table">
            <a:tbl>
              <a:tblPr/>
              <a:tblGrid>
                <a:gridCol w="874374">
                  <a:extLst>
                    <a:ext uri="{9D8B030D-6E8A-4147-A177-3AD203B41FA5}">
                      <a16:colId xmlns:a16="http://schemas.microsoft.com/office/drawing/2014/main" val="2738216158"/>
                    </a:ext>
                  </a:extLst>
                </a:gridCol>
                <a:gridCol w="778739">
                  <a:extLst>
                    <a:ext uri="{9D8B030D-6E8A-4147-A177-3AD203B41FA5}">
                      <a16:colId xmlns:a16="http://schemas.microsoft.com/office/drawing/2014/main" val="1959834433"/>
                    </a:ext>
                  </a:extLst>
                </a:gridCol>
                <a:gridCol w="778739">
                  <a:extLst>
                    <a:ext uri="{9D8B030D-6E8A-4147-A177-3AD203B41FA5}">
                      <a16:colId xmlns:a16="http://schemas.microsoft.com/office/drawing/2014/main" val="2177184304"/>
                    </a:ext>
                  </a:extLst>
                </a:gridCol>
                <a:gridCol w="778739">
                  <a:extLst>
                    <a:ext uri="{9D8B030D-6E8A-4147-A177-3AD203B41FA5}">
                      <a16:colId xmlns:a16="http://schemas.microsoft.com/office/drawing/2014/main" val="2732937294"/>
                    </a:ext>
                  </a:extLst>
                </a:gridCol>
                <a:gridCol w="778739">
                  <a:extLst>
                    <a:ext uri="{9D8B030D-6E8A-4147-A177-3AD203B41FA5}">
                      <a16:colId xmlns:a16="http://schemas.microsoft.com/office/drawing/2014/main" val="2469126372"/>
                    </a:ext>
                  </a:extLst>
                </a:gridCol>
                <a:gridCol w="778739">
                  <a:extLst>
                    <a:ext uri="{9D8B030D-6E8A-4147-A177-3AD203B41FA5}">
                      <a16:colId xmlns:a16="http://schemas.microsoft.com/office/drawing/2014/main" val="3288151864"/>
                    </a:ext>
                  </a:extLst>
                </a:gridCol>
                <a:gridCol w="778739">
                  <a:extLst>
                    <a:ext uri="{9D8B030D-6E8A-4147-A177-3AD203B41FA5}">
                      <a16:colId xmlns:a16="http://schemas.microsoft.com/office/drawing/2014/main" val="588751177"/>
                    </a:ext>
                  </a:extLst>
                </a:gridCol>
                <a:gridCol w="778739">
                  <a:extLst>
                    <a:ext uri="{9D8B030D-6E8A-4147-A177-3AD203B41FA5}">
                      <a16:colId xmlns:a16="http://schemas.microsoft.com/office/drawing/2014/main" val="3619606740"/>
                    </a:ext>
                  </a:extLst>
                </a:gridCol>
                <a:gridCol w="778739">
                  <a:extLst>
                    <a:ext uri="{9D8B030D-6E8A-4147-A177-3AD203B41FA5}">
                      <a16:colId xmlns:a16="http://schemas.microsoft.com/office/drawing/2014/main" val="2428601941"/>
                    </a:ext>
                  </a:extLst>
                </a:gridCol>
                <a:gridCol w="778739">
                  <a:extLst>
                    <a:ext uri="{9D8B030D-6E8A-4147-A177-3AD203B41FA5}">
                      <a16:colId xmlns:a16="http://schemas.microsoft.com/office/drawing/2014/main" val="3680455623"/>
                    </a:ext>
                  </a:extLst>
                </a:gridCol>
              </a:tblGrid>
              <a:tr h="241300">
                <a:tc rowSpan="2">
                  <a:txBody>
                    <a:bodyPr/>
                    <a:lstStyle/>
                    <a:p>
                      <a:pPr algn="ctr" fontAlgn="ctr"/>
                      <a:r>
                        <a:rPr lang="en-GB" sz="1500" b="1" i="0" u="none" strike="noStrike">
                          <a:solidFill>
                            <a:srgbClr val="000000"/>
                          </a:solidFill>
                          <a:effectLst/>
                          <a:latin typeface="Arial" panose="020B0604020202020204" pitchFamily="34" charset="0"/>
                        </a:rPr>
                        <a:t>Mean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Max score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rowSpan="2">
                  <a:txBody>
                    <a:bodyPr/>
                    <a:lstStyle/>
                    <a:p>
                      <a:pPr algn="ctr" fontAlgn="ctr"/>
                      <a:r>
                        <a:rPr lang="en-GB" sz="1500" b="1" i="0" u="none" strike="noStrike">
                          <a:solidFill>
                            <a:srgbClr val="000000"/>
                          </a:solidFill>
                          <a:effectLst/>
                          <a:latin typeface="Arial" panose="020B0604020202020204" pitchFamily="34" charset="0"/>
                        </a:rPr>
                        <a:t>Mean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7">
                  <a:txBody>
                    <a:bodyPr/>
                    <a:lstStyle/>
                    <a:p>
                      <a:pPr algn="ctr" fontAlgn="b"/>
                      <a:r>
                        <a:rPr lang="en-GB" sz="1500" b="1" i="0" u="none" strike="noStrike">
                          <a:solidFill>
                            <a:srgbClr val="000000"/>
                          </a:solidFill>
                          <a:effectLst/>
                          <a:latin typeface="Arial" panose="020B0604020202020204" pitchFamily="34" charset="0"/>
                        </a:rPr>
                        <a:t>Edexcel averages: mean scored by candidates achieving grade: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53921911"/>
                  </a:ext>
                </a:extLst>
              </a:tr>
              <a:tr h="24130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500" b="1" i="0" u="none" strike="noStrike">
                          <a:solidFill>
                            <a:srgbClr val="000000"/>
                          </a:solidFill>
                          <a:effectLst/>
                          <a:latin typeface="Arial" panose="020B0604020202020204" pitchFamily="34" charset="0"/>
                        </a:rPr>
                        <a:t>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87240046"/>
                  </a:ext>
                </a:extLst>
              </a:tr>
              <a:tr h="241300">
                <a:tc>
                  <a:txBody>
                    <a:bodyPr/>
                    <a:lstStyle/>
                    <a:p>
                      <a:pPr algn="ctr" fontAlgn="b"/>
                      <a:r>
                        <a:rPr lang="en-GB" sz="1500" b="0" i="0" u="none" strike="noStrike">
                          <a:solidFill>
                            <a:srgbClr val="000000"/>
                          </a:solidFill>
                          <a:effectLst/>
                          <a:latin typeface="Arial" panose="020B0604020202020204" pitchFamily="34" charset="0"/>
                        </a:rPr>
                        <a:t>6.61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13.67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11.51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9.80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6.95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4.59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a:solidFill>
                            <a:srgbClr val="000000"/>
                          </a:solidFill>
                          <a:effectLst/>
                          <a:latin typeface="Arial" panose="020B0604020202020204" pitchFamily="34" charset="0"/>
                        </a:rPr>
                        <a:t>2.35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GB" sz="1500" b="0" i="0" u="none" strike="noStrike" dirty="0">
                          <a:solidFill>
                            <a:srgbClr val="000000"/>
                          </a:solidFill>
                          <a:effectLst/>
                          <a:latin typeface="Arial" panose="020B0604020202020204" pitchFamily="34" charset="0"/>
                        </a:rPr>
                        <a:t>0.93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8682588"/>
                  </a:ext>
                </a:extLst>
              </a:tr>
            </a:tbl>
          </a:graphicData>
        </a:graphic>
      </p:graphicFrame>
    </p:spTree>
    <p:extLst>
      <p:ext uri="{BB962C8B-B14F-4D97-AF65-F5344CB8AC3E}">
        <p14:creationId xmlns:p14="http://schemas.microsoft.com/office/powerpoint/2010/main" val="3252629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A735CD5-F3AC-0C40-AB2B-B14F203F2A11}"/>
              </a:ext>
            </a:extLst>
          </p:cNvPr>
          <p:cNvSpPr>
            <a:spLocks noGrp="1"/>
          </p:cNvSpPr>
          <p:nvPr>
            <p:ph type="title"/>
          </p:nvPr>
        </p:nvSpPr>
        <p:spPr/>
        <p:txBody>
          <a:bodyPr/>
          <a:lstStyle/>
          <a:p>
            <a:pPr marL="10795" indent="1270"/>
            <a:r>
              <a:rPr lang="en-GB" dirty="0">
                <a:latin typeface="Arial"/>
                <a:ea typeface="Open Sans"/>
                <a:cs typeface="Arial"/>
              </a:rPr>
              <a:t>Contents - 9ST0_02</a:t>
            </a:r>
            <a:endParaRPr lang="en-US" dirty="0"/>
          </a:p>
        </p:txBody>
      </p:sp>
      <p:graphicFrame>
        <p:nvGraphicFramePr>
          <p:cNvPr id="2" name="Table 4">
            <a:extLst>
              <a:ext uri="{FF2B5EF4-FFF2-40B4-BE49-F238E27FC236}">
                <a16:creationId xmlns:a16="http://schemas.microsoft.com/office/drawing/2014/main" id="{E1043316-5D0E-45E3-68EB-71EF6879BFF3}"/>
              </a:ext>
            </a:extLst>
          </p:cNvPr>
          <p:cNvGraphicFramePr>
            <a:graphicFrameLocks/>
          </p:cNvGraphicFramePr>
          <p:nvPr>
            <p:extLst>
              <p:ext uri="{D42A27DB-BD31-4B8C-83A1-F6EECF244321}">
                <p14:modId xmlns:p14="http://schemas.microsoft.com/office/powerpoint/2010/main" val="1262585265"/>
              </p:ext>
            </p:extLst>
          </p:nvPr>
        </p:nvGraphicFramePr>
        <p:xfrm>
          <a:off x="587041" y="1648688"/>
          <a:ext cx="11345780" cy="2316480"/>
        </p:xfrm>
        <a:graphic>
          <a:graphicData uri="http://schemas.openxmlformats.org/drawingml/2006/table">
            <a:tbl>
              <a:tblPr firstRow="1" bandRow="1">
                <a:tableStyleId>{5C22544A-7EE6-4342-B048-85BDC9FD1C3A}</a:tableStyleId>
              </a:tblPr>
              <a:tblGrid>
                <a:gridCol w="1216359">
                  <a:extLst>
                    <a:ext uri="{9D8B030D-6E8A-4147-A177-3AD203B41FA5}">
                      <a16:colId xmlns:a16="http://schemas.microsoft.com/office/drawing/2014/main" val="2127517934"/>
                    </a:ext>
                  </a:extLst>
                </a:gridCol>
                <a:gridCol w="889000">
                  <a:extLst>
                    <a:ext uri="{9D8B030D-6E8A-4147-A177-3AD203B41FA5}">
                      <a16:colId xmlns:a16="http://schemas.microsoft.com/office/drawing/2014/main" val="3538349083"/>
                    </a:ext>
                  </a:extLst>
                </a:gridCol>
                <a:gridCol w="3803650">
                  <a:extLst>
                    <a:ext uri="{9D8B030D-6E8A-4147-A177-3AD203B41FA5}">
                      <a16:colId xmlns:a16="http://schemas.microsoft.com/office/drawing/2014/main" val="1699079742"/>
                    </a:ext>
                  </a:extLst>
                </a:gridCol>
                <a:gridCol w="1352550">
                  <a:extLst>
                    <a:ext uri="{9D8B030D-6E8A-4147-A177-3AD203B41FA5}">
                      <a16:colId xmlns:a16="http://schemas.microsoft.com/office/drawing/2014/main" val="1051577557"/>
                    </a:ext>
                  </a:extLst>
                </a:gridCol>
                <a:gridCol w="1314450">
                  <a:extLst>
                    <a:ext uri="{9D8B030D-6E8A-4147-A177-3AD203B41FA5}">
                      <a16:colId xmlns:a16="http://schemas.microsoft.com/office/drawing/2014/main" val="1002533025"/>
                    </a:ext>
                  </a:extLst>
                </a:gridCol>
                <a:gridCol w="1276350">
                  <a:extLst>
                    <a:ext uri="{9D8B030D-6E8A-4147-A177-3AD203B41FA5}">
                      <a16:colId xmlns:a16="http://schemas.microsoft.com/office/drawing/2014/main" val="4072090311"/>
                    </a:ext>
                  </a:extLst>
                </a:gridCol>
                <a:gridCol w="1493421">
                  <a:extLst>
                    <a:ext uri="{9D8B030D-6E8A-4147-A177-3AD203B41FA5}">
                      <a16:colId xmlns:a16="http://schemas.microsoft.com/office/drawing/2014/main" val="1790269248"/>
                    </a:ext>
                  </a:extLst>
                </a:gridCol>
              </a:tblGrid>
              <a:tr h="320534">
                <a:tc>
                  <a:txBody>
                    <a:bodyPr/>
                    <a:lstStyle/>
                    <a:p>
                      <a:r>
                        <a:rPr lang="en-GB" sz="1600" dirty="0">
                          <a:solidFill>
                            <a:sysClr val="windowText" lastClr="000000"/>
                          </a:solidFill>
                          <a:latin typeface="Arial" panose="020B0604020202020204" pitchFamily="34" charset="0"/>
                          <a:cs typeface="Arial" panose="020B0604020202020204" pitchFamily="34" charset="0"/>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Total 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Candidate Response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Examiner 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Key Takeaways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1" kern="1200" dirty="0">
                          <a:solidFill>
                            <a:sysClr val="windowText" lastClr="000000"/>
                          </a:solidFill>
                          <a:latin typeface="Arial" panose="020B0604020202020204" pitchFamily="34" charset="0"/>
                          <a:ea typeface="+mn-ea"/>
                          <a:cs typeface="Arial" panose="020B0604020202020204" pitchFamily="34" charset="0"/>
                        </a:rPr>
                        <a:t>Performance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3625235"/>
                  </a:ext>
                </a:extLst>
              </a:tr>
              <a:tr h="370840">
                <a:tc>
                  <a:txBody>
                    <a:bodyPr/>
                    <a:lstStyle/>
                    <a:p>
                      <a:r>
                        <a:rPr lang="en-GB" sz="1600" dirty="0">
                          <a:solidFill>
                            <a:sysClr val="windowText" lastClr="000000"/>
                          </a:solidFill>
                          <a:latin typeface="Arial" panose="020B0604020202020204" pitchFamily="34" charset="0"/>
                          <a:cs typeface="Arial" panose="020B0604020202020204" pitchFamily="34" charset="0"/>
                          <a:hlinkClick r:id="rId2" action="ppaction://hlinksldjump"/>
                        </a:rPr>
                        <a:t>9ST0_02 Q02</a:t>
                      </a:r>
                      <a:endParaRPr lang="en-GB" sz="1600" dirty="0">
                        <a:solidFill>
                          <a:sysClr val="windowText" lastClr="000000"/>
                        </a:solidFill>
                        <a:latin typeface="Arial" panose="020B0604020202020204" pitchFamily="34" charset="0"/>
                        <a:cs typeface="Arial" panose="020B0604020202020204" pitchFamily="34" charset="0"/>
                        <a:hlinkClick r:id="" action="ppaction://noactio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Hypothesis test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hlinkClick r:id="rId3"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4"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5"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6"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7"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74001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8" action="ppaction://hlinksldjump"/>
                        </a:rPr>
                        <a:t>9ST0_02 Q04</a:t>
                      </a:r>
                      <a:endParaRPr lang="en-GB" sz="1600" dirty="0">
                        <a:solidFill>
                          <a:sysClr val="windowText" lastClr="000000"/>
                        </a:solidFill>
                        <a:latin typeface="Arial" panose="020B0604020202020204" pitchFamily="34" charset="0"/>
                        <a:cs typeface="Arial" panose="020B0604020202020204" pitchFamily="34" charset="0"/>
                        <a:hlinkClick r:id="" action="ppaction://noactio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Hypothesis testing for 1 and 2 samples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9" action="ppaction://hlinksldjump"/>
                        </a:rPr>
                        <a:t>A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0"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1"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2"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13"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910119"/>
                  </a:ext>
                </a:extLst>
              </a:tr>
              <a:tr h="225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solidFill>
                            <a:sysClr val="windowText" lastClr="000000"/>
                          </a:solidFill>
                          <a:latin typeface="Arial" panose="020B0604020202020204" pitchFamily="34" charset="0"/>
                          <a:cs typeface="Arial" panose="020B0604020202020204" pitchFamily="34" charset="0"/>
                          <a:hlinkClick r:id="rId14" action="ppaction://hlinksldjump"/>
                        </a:rPr>
                        <a:t>9ST0_02 Q07</a:t>
                      </a:r>
                      <a:endParaRPr lang="en-GB" sz="1600" dirty="0">
                        <a:solidFill>
                          <a:sysClr val="windowText" lastClr="000000"/>
                        </a:solidFill>
                        <a:latin typeface="Arial" panose="020B0604020202020204" pitchFamily="34" charset="0"/>
                        <a:cs typeface="Arial" panose="020B0604020202020204" pitchFamily="34" charset="0"/>
                        <a:hlinkClick r:id="" action="ppaction://noactio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solidFill>
                            <a:sysClr val="windowText" lastClr="000000"/>
                          </a:solidFill>
                          <a:latin typeface="Arial" panose="020B0604020202020204" pitchFamily="34" charset="0"/>
                          <a:cs typeface="Arial" panose="020B060402020202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a:solidFill>
                            <a:sysClr val="windowText" lastClr="000000"/>
                          </a:solidFill>
                          <a:latin typeface="Arial" panose="020B0604020202020204" pitchFamily="34" charset="0"/>
                          <a:cs typeface="Arial" panose="020B0604020202020204" pitchFamily="34" charset="0"/>
                        </a:rPr>
                        <a:t>Interpret Type I and Type II errors and risk of Type II errors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hlinkClick r:id="rId15" action="ppaction://hlinksldjump"/>
                        </a:rPr>
                        <a:t>A</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6" action="ppaction://hlinksldjump"/>
                        </a:rPr>
                        <a:t>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7" action="ppaction://hlinksldjump"/>
                        </a:rPr>
                        <a:t>B </a:t>
                      </a:r>
                      <a:r>
                        <a:rPr lang="en-GB" sz="1600" b="0" kern="1200" dirty="0">
                          <a:solidFill>
                            <a:sysClr val="windowText" lastClr="000000"/>
                          </a:solidFill>
                          <a:latin typeface="Arial" panose="020B0604020202020204" pitchFamily="34" charset="0"/>
                          <a:ea typeface="+mn-ea"/>
                          <a:cs typeface="Arial" panose="020B0604020202020204" pitchFamily="34" charset="0"/>
                        </a:rPr>
                        <a:t>   </a:t>
                      </a:r>
                      <a:r>
                        <a:rPr lang="en-GB" sz="1600" b="0" kern="1200" dirty="0">
                          <a:solidFill>
                            <a:sysClr val="windowText" lastClr="000000"/>
                          </a:solidFill>
                          <a:latin typeface="Arial" panose="020B0604020202020204" pitchFamily="34" charset="0"/>
                          <a:ea typeface="+mn-ea"/>
                          <a:cs typeface="Arial" panose="020B0604020202020204" pitchFamily="34" charset="0"/>
                          <a:hlinkClick r:id="rId18" action="ppaction://hlinksldjump"/>
                        </a:rPr>
                        <a:t>C</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mn-ea"/>
                          <a:cs typeface="Arial" panose="020B0604020202020204" pitchFamily="34" charset="0"/>
                          <a:sym typeface="Wingdings" panose="05000000000000000000" pitchFamily="2" charset="2"/>
                          <a:hlinkClick r:id="rId19"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kern="1200" dirty="0">
                          <a:solidFill>
                            <a:sysClr val="windowText" lastClr="000000"/>
                          </a:solidFill>
                          <a:latin typeface="Arial" panose="020B0604020202020204" pitchFamily="34" charset="0"/>
                          <a:ea typeface="Segoe UI Symbol" panose="020B0502040204020203" pitchFamily="34" charset="0"/>
                          <a:cs typeface="Arial" panose="020B0604020202020204" pitchFamily="34" charset="0"/>
                          <a:hlinkClick r:id="rId20" action="ppaction://hlinksldjump"/>
                        </a:rPr>
                        <a:t></a:t>
                      </a:r>
                      <a:endParaRPr lang="en-GB" sz="160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5670240"/>
                  </a:ext>
                </a:extLst>
              </a:tr>
            </a:tbl>
          </a:graphicData>
        </a:graphic>
      </p:graphicFrame>
      <p:sp>
        <p:nvSpPr>
          <p:cNvPr id="3" name="Rectangle: Rounded Corners 2">
            <a:hlinkClick r:id="rId21" action="ppaction://hlinksldjump"/>
            <a:extLst>
              <a:ext uri="{FF2B5EF4-FFF2-40B4-BE49-F238E27FC236}">
                <a16:creationId xmlns:a16="http://schemas.microsoft.com/office/drawing/2014/main" id="{18CCF279-B581-E1C6-D824-0C52AAB26236}"/>
              </a:ext>
            </a:extLst>
          </p:cNvPr>
          <p:cNvSpPr/>
          <p:nvPr/>
        </p:nvSpPr>
        <p:spPr>
          <a:xfrm>
            <a:off x="11434194" y="71307"/>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Segoe UI Symbol" panose="020B0502040204020203" pitchFamily="34" charset="0"/>
                <a:ea typeface="Segoe UI Symbol" panose="020B0502040204020203" pitchFamily="34" charset="0"/>
                <a:cs typeface="+mn-cs"/>
              </a:rPr>
              <a:t></a:t>
            </a: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5" descr="P92C1T6#yIS1">
            <a:hlinkClick r:id="rId22" action="ppaction://hlinksldjump"/>
            <a:extLst>
              <a:ext uri="{FF2B5EF4-FFF2-40B4-BE49-F238E27FC236}">
                <a16:creationId xmlns:a16="http://schemas.microsoft.com/office/drawing/2014/main" id="{68DADE9D-E777-E2E6-307B-BEC2BB5DD7EF}"/>
              </a:ext>
            </a:extLst>
          </p:cNvPr>
          <p:cNvPicPr>
            <a:picLocks noChangeAspect="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10597832" y="2330308"/>
            <a:ext cx="292735" cy="249555"/>
          </a:xfrm>
          <a:prstGeom prst="rect">
            <a:avLst/>
          </a:prstGeom>
          <a:noFill/>
          <a:ln>
            <a:noFill/>
          </a:ln>
        </p:spPr>
      </p:pic>
      <p:pic>
        <p:nvPicPr>
          <p:cNvPr id="7" name="Picture 6" descr="P92C1T6#yIS1">
            <a:hlinkClick r:id="rId24" action="ppaction://hlinksldjump"/>
            <a:extLst>
              <a:ext uri="{FF2B5EF4-FFF2-40B4-BE49-F238E27FC236}">
                <a16:creationId xmlns:a16="http://schemas.microsoft.com/office/drawing/2014/main" id="{164E21E6-9087-543F-C653-0C0479A8881A}"/>
              </a:ext>
            </a:extLst>
          </p:cNvPr>
          <p:cNvPicPr>
            <a:picLocks noChangeAspect="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10597832" y="2920382"/>
            <a:ext cx="292735" cy="249555"/>
          </a:xfrm>
          <a:prstGeom prst="rect">
            <a:avLst/>
          </a:prstGeom>
          <a:noFill/>
          <a:ln>
            <a:noFill/>
          </a:ln>
        </p:spPr>
      </p:pic>
      <p:pic>
        <p:nvPicPr>
          <p:cNvPr id="8" name="Picture 7" descr="P92C1T6#yIS1">
            <a:hlinkClick r:id="rId25" action="ppaction://hlinksldjump"/>
            <a:extLst>
              <a:ext uri="{FF2B5EF4-FFF2-40B4-BE49-F238E27FC236}">
                <a16:creationId xmlns:a16="http://schemas.microsoft.com/office/drawing/2014/main" id="{D72C5E19-0B6B-9B7B-B73E-3D14FBD1602C}"/>
              </a:ext>
            </a:extLst>
          </p:cNvPr>
          <p:cNvPicPr>
            <a:picLocks noChangeAspect="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10597832" y="3510456"/>
            <a:ext cx="292735" cy="249555"/>
          </a:xfrm>
          <a:prstGeom prst="rect">
            <a:avLst/>
          </a:prstGeom>
          <a:noFill/>
          <a:ln>
            <a:noFill/>
          </a:ln>
        </p:spPr>
      </p:pic>
    </p:spTree>
    <p:extLst>
      <p:ext uri="{BB962C8B-B14F-4D97-AF65-F5344CB8AC3E}">
        <p14:creationId xmlns:p14="http://schemas.microsoft.com/office/powerpoint/2010/main" val="884304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4EFD763-F597-49B9-134F-8A66E8B53836}"/>
              </a:ext>
            </a:extLst>
          </p:cNvPr>
          <p:cNvSpPr>
            <a:spLocks noGrp="1"/>
          </p:cNvSpPr>
          <p:nvPr>
            <p:ph type="title"/>
          </p:nvPr>
        </p:nvSpPr>
        <p:spPr/>
        <p:txBody>
          <a:bodyPr/>
          <a:lstStyle/>
          <a:p>
            <a:r>
              <a:rPr lang="en-US" dirty="0"/>
              <a:t>9ST0-02</a:t>
            </a:r>
            <a:br>
              <a:rPr lang="en-US" dirty="0"/>
            </a:br>
            <a:r>
              <a:rPr lang="en-US" dirty="0"/>
              <a:t>Question 2</a:t>
            </a:r>
          </a:p>
        </p:txBody>
      </p:sp>
    </p:spTree>
    <p:extLst>
      <p:ext uri="{BB962C8B-B14F-4D97-AF65-F5344CB8AC3E}">
        <p14:creationId xmlns:p14="http://schemas.microsoft.com/office/powerpoint/2010/main" val="2697415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a:xfrm>
            <a:off x="849924" y="343824"/>
            <a:ext cx="10699007" cy="1122300"/>
          </a:xfrm>
        </p:spPr>
        <p:txBody>
          <a:bodyPr/>
          <a:lstStyle/>
          <a:p>
            <a:r>
              <a:rPr lang="en-US" dirty="0"/>
              <a:t>Question 2</a:t>
            </a:r>
          </a:p>
        </p:txBody>
      </p:sp>
      <p:sp>
        <p:nvSpPr>
          <p:cNvPr id="17" name="Rectangle: Rounded Corners 3">
            <a:hlinkClick r:id="rId2" action="ppaction://hlinksldjump"/>
            <a:extLst>
              <a:ext uri="{FF2B5EF4-FFF2-40B4-BE49-F238E27FC236}">
                <a16:creationId xmlns:a16="http://schemas.microsoft.com/office/drawing/2014/main" id="{5865B4F8-A539-EB38-7F2F-200A6BC7B019}"/>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pic>
        <p:nvPicPr>
          <p:cNvPr id="3" name="Picture 2" descr="A screenshot of a question&#10;&#10;Description automatically generated">
            <a:extLst>
              <a:ext uri="{FF2B5EF4-FFF2-40B4-BE49-F238E27FC236}">
                <a16:creationId xmlns:a16="http://schemas.microsoft.com/office/drawing/2014/main" id="{971F764E-7E00-DFB3-4FAB-75A3913154DD}"/>
              </a:ext>
            </a:extLst>
          </p:cNvPr>
          <p:cNvPicPr>
            <a:picLocks noChangeAspect="1"/>
          </p:cNvPicPr>
          <p:nvPr/>
        </p:nvPicPr>
        <p:blipFill>
          <a:blip r:embed="rId3"/>
          <a:stretch>
            <a:fillRect/>
          </a:stretch>
        </p:blipFill>
        <p:spPr>
          <a:xfrm>
            <a:off x="507304" y="2002250"/>
            <a:ext cx="5156897" cy="3479800"/>
          </a:xfrm>
          <a:prstGeom prst="rect">
            <a:avLst/>
          </a:prstGeom>
          <a:solidFill>
            <a:schemeClr val="accent1"/>
          </a:solidFill>
          <a:ln w="25400">
            <a:solidFill>
              <a:schemeClr val="accent1"/>
            </a:solidFill>
          </a:ln>
        </p:spPr>
      </p:pic>
      <p:pic>
        <p:nvPicPr>
          <p:cNvPr id="6" name="Picture 5" descr="A questionnaire with black text&#10;&#10;Description automatically generated">
            <a:extLst>
              <a:ext uri="{FF2B5EF4-FFF2-40B4-BE49-F238E27FC236}">
                <a16:creationId xmlns:a16="http://schemas.microsoft.com/office/drawing/2014/main" id="{A05B2FBA-6300-E1D7-6EA8-74D31014DDA8}"/>
              </a:ext>
            </a:extLst>
          </p:cNvPr>
          <p:cNvPicPr>
            <a:picLocks noChangeAspect="1"/>
          </p:cNvPicPr>
          <p:nvPr/>
        </p:nvPicPr>
        <p:blipFill>
          <a:blip r:embed="rId4"/>
          <a:stretch>
            <a:fillRect/>
          </a:stretch>
        </p:blipFill>
        <p:spPr>
          <a:xfrm>
            <a:off x="5884731" y="2002249"/>
            <a:ext cx="5664200" cy="3479799"/>
          </a:xfrm>
          <a:prstGeom prst="rect">
            <a:avLst/>
          </a:prstGeom>
          <a:ln w="25400">
            <a:solidFill>
              <a:schemeClr val="accent1"/>
            </a:solidFill>
          </a:ln>
        </p:spPr>
      </p:pic>
    </p:spTree>
    <p:extLst>
      <p:ext uri="{BB962C8B-B14F-4D97-AF65-F5344CB8AC3E}">
        <p14:creationId xmlns:p14="http://schemas.microsoft.com/office/powerpoint/2010/main" val="2269966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2 - Student responses</a:t>
            </a:r>
          </a:p>
        </p:txBody>
      </p:sp>
      <p:graphicFrame>
        <p:nvGraphicFramePr>
          <p:cNvPr id="3" name="Table 2">
            <a:extLst>
              <a:ext uri="{FF2B5EF4-FFF2-40B4-BE49-F238E27FC236}">
                <a16:creationId xmlns:a16="http://schemas.microsoft.com/office/drawing/2014/main" id="{7A0E8FCF-9947-F382-347A-A5DDCC337488}"/>
              </a:ext>
            </a:extLst>
          </p:cNvPr>
          <p:cNvGraphicFramePr>
            <a:graphicFrameLocks noGrp="1"/>
          </p:cNvGraphicFramePr>
          <p:nvPr>
            <p:extLst>
              <p:ext uri="{D42A27DB-BD31-4B8C-83A1-F6EECF244321}">
                <p14:modId xmlns:p14="http://schemas.microsoft.com/office/powerpoint/2010/main" val="613886483"/>
              </p:ext>
            </p:extLst>
          </p:nvPr>
        </p:nvGraphicFramePr>
        <p:xfrm>
          <a:off x="4146810" y="155140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A</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4" name="Picture 3">
            <a:extLst>
              <a:ext uri="{FF2B5EF4-FFF2-40B4-BE49-F238E27FC236}">
                <a16:creationId xmlns:a16="http://schemas.microsoft.com/office/drawing/2014/main" id="{D3AFA3FE-6141-1DF2-684A-BEAF99643C90}"/>
              </a:ext>
            </a:extLst>
          </p:cNvPr>
          <p:cNvPicPr>
            <a:picLocks noChangeAspect="1"/>
          </p:cNvPicPr>
          <p:nvPr/>
        </p:nvPicPr>
        <p:blipFill>
          <a:blip r:embed="rId3"/>
          <a:stretch>
            <a:fillRect/>
          </a:stretch>
        </p:blipFill>
        <p:spPr>
          <a:xfrm>
            <a:off x="4259179" y="1551403"/>
            <a:ext cx="314476" cy="330200"/>
          </a:xfrm>
          <a:prstGeom prst="rect">
            <a:avLst/>
          </a:prstGeom>
        </p:spPr>
      </p:pic>
      <p:pic>
        <p:nvPicPr>
          <p:cNvPr id="6" name="Picture 5" descr="A paper with writing on it&#10;&#10;Description automatically generated">
            <a:extLst>
              <a:ext uri="{FF2B5EF4-FFF2-40B4-BE49-F238E27FC236}">
                <a16:creationId xmlns:a16="http://schemas.microsoft.com/office/drawing/2014/main" id="{9EC7C3A9-7DED-FCDB-3B23-D3BCFF31D2FB}"/>
              </a:ext>
            </a:extLst>
          </p:cNvPr>
          <p:cNvPicPr>
            <a:picLocks noChangeAspect="1"/>
          </p:cNvPicPr>
          <p:nvPr/>
        </p:nvPicPr>
        <p:blipFill>
          <a:blip r:embed="rId4"/>
          <a:stretch>
            <a:fillRect/>
          </a:stretch>
        </p:blipFill>
        <p:spPr>
          <a:xfrm>
            <a:off x="488576" y="2682315"/>
            <a:ext cx="4724400" cy="3035300"/>
          </a:xfrm>
          <a:prstGeom prst="rect">
            <a:avLst/>
          </a:prstGeom>
          <a:ln w="25400">
            <a:solidFill>
              <a:schemeClr val="accent1"/>
            </a:solidFill>
          </a:ln>
        </p:spPr>
      </p:pic>
      <p:pic>
        <p:nvPicPr>
          <p:cNvPr id="9" name="Picture 8" descr="A close-up of a notebook&#10;&#10;Description automatically generated">
            <a:extLst>
              <a:ext uri="{FF2B5EF4-FFF2-40B4-BE49-F238E27FC236}">
                <a16:creationId xmlns:a16="http://schemas.microsoft.com/office/drawing/2014/main" id="{DCEEAE35-6292-CD2D-2AD8-6D2F7174CF1E}"/>
              </a:ext>
            </a:extLst>
          </p:cNvPr>
          <p:cNvPicPr>
            <a:picLocks noChangeAspect="1"/>
          </p:cNvPicPr>
          <p:nvPr/>
        </p:nvPicPr>
        <p:blipFill>
          <a:blip r:embed="rId5"/>
          <a:stretch>
            <a:fillRect/>
          </a:stretch>
        </p:blipFill>
        <p:spPr>
          <a:xfrm>
            <a:off x="6866460" y="2028265"/>
            <a:ext cx="4648200" cy="4343400"/>
          </a:xfrm>
          <a:prstGeom prst="rect">
            <a:avLst/>
          </a:prstGeom>
          <a:ln w="25400">
            <a:solidFill>
              <a:schemeClr val="accent1"/>
            </a:solidFill>
          </a:ln>
        </p:spPr>
      </p:pic>
      <p:sp>
        <p:nvSpPr>
          <p:cNvPr id="5" name="Rectangle: Rounded Corners 3">
            <a:hlinkClick r:id="rId6" action="ppaction://hlinksldjump"/>
            <a:extLst>
              <a:ext uri="{FF2B5EF4-FFF2-40B4-BE49-F238E27FC236}">
                <a16:creationId xmlns:a16="http://schemas.microsoft.com/office/drawing/2014/main" id="{BD3B5149-CB18-1F55-10C8-5E62C3A44AC2}"/>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1838153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483FC-0237-E424-E218-F3C2D076B689}"/>
              </a:ext>
            </a:extLst>
          </p:cNvPr>
          <p:cNvSpPr>
            <a:spLocks noGrp="1"/>
          </p:cNvSpPr>
          <p:nvPr>
            <p:ph type="title"/>
          </p:nvPr>
        </p:nvSpPr>
        <p:spPr/>
        <p:txBody>
          <a:bodyPr/>
          <a:lstStyle/>
          <a:p>
            <a:r>
              <a:rPr lang="en-US" dirty="0"/>
              <a:t>Question 2 - Student responses</a:t>
            </a:r>
          </a:p>
        </p:txBody>
      </p:sp>
      <p:graphicFrame>
        <p:nvGraphicFramePr>
          <p:cNvPr id="10" name="Table 9">
            <a:extLst>
              <a:ext uri="{FF2B5EF4-FFF2-40B4-BE49-F238E27FC236}">
                <a16:creationId xmlns:a16="http://schemas.microsoft.com/office/drawing/2014/main" id="{81A58891-29F0-DEA1-4CAA-6EBCA1FD6557}"/>
              </a:ext>
            </a:extLst>
          </p:cNvPr>
          <p:cNvGraphicFramePr>
            <a:graphicFrameLocks noGrp="1"/>
          </p:cNvGraphicFramePr>
          <p:nvPr>
            <p:extLst>
              <p:ext uri="{D42A27DB-BD31-4B8C-83A1-F6EECF244321}">
                <p14:modId xmlns:p14="http://schemas.microsoft.com/office/powerpoint/2010/main" val="3220965453"/>
              </p:ext>
            </p:extLst>
          </p:nvPr>
        </p:nvGraphicFramePr>
        <p:xfrm>
          <a:off x="3236878" y="1716503"/>
          <a:ext cx="3561403" cy="330200"/>
        </p:xfrm>
        <a:graphic>
          <a:graphicData uri="http://schemas.openxmlformats.org/drawingml/2006/table">
            <a:tbl>
              <a:tblPr firstRow="1" firstCol="1" bandRow="1"/>
              <a:tblGrid>
                <a:gridCol w="398490">
                  <a:extLst>
                    <a:ext uri="{9D8B030D-6E8A-4147-A177-3AD203B41FA5}">
                      <a16:colId xmlns:a16="http://schemas.microsoft.com/office/drawing/2014/main" val="1240707253"/>
                    </a:ext>
                  </a:extLst>
                </a:gridCol>
                <a:gridCol w="3162913">
                  <a:extLst>
                    <a:ext uri="{9D8B030D-6E8A-4147-A177-3AD203B41FA5}">
                      <a16:colId xmlns:a16="http://schemas.microsoft.com/office/drawing/2014/main" val="3491166470"/>
                    </a:ext>
                  </a:extLst>
                </a:gridCol>
              </a:tblGrid>
              <a:tr h="330200">
                <a:tc>
                  <a:txBody>
                    <a:bodyPr/>
                    <a:lstStyle/>
                    <a:p>
                      <a:pPr algn="ctr">
                        <a:lnSpc>
                          <a:spcPts val="1100"/>
                        </a:lnSpc>
                      </a:pPr>
                      <a:r>
                        <a:rPr lang="en-GB" sz="1100" dirty="0">
                          <a:solidFill>
                            <a:srgbClr val="003057"/>
                          </a:solidFill>
                          <a:effectLst/>
                          <a:highlight>
                            <a:srgbClr val="BFBFBF"/>
                          </a:highlight>
                          <a:latin typeface="Open Sans Bold"/>
                          <a:ea typeface="Calibri" panose="020F0502020204030204" pitchFamily="34" charset="0"/>
                          <a:cs typeface="Open Sans" panose="020B0606030504020204" pitchFamily="34" charset="0"/>
                        </a:rPr>
                        <a:t> </a:t>
                      </a:r>
                      <a:endParaRPr lang="en-GB" sz="1100" dirty="0">
                        <a:effectLst/>
                        <a:highlight>
                          <a:srgbClr val="BFBFBF"/>
                        </a:highligh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spcBef>
                          <a:spcPts val="200"/>
                        </a:spcBef>
                      </a:pPr>
                      <a:r>
                        <a:rPr lang="en-GB" sz="1400" b="1" dirty="0">
                          <a:solidFill>
                            <a:srgbClr val="003057"/>
                          </a:solidFill>
                          <a:effectLst/>
                          <a:latin typeface="Open Sans" panose="020B0606030504020204" pitchFamily="34" charset="0"/>
                          <a:ea typeface="Times New Roman" panose="02020603050405020304" pitchFamily="18" charset="0"/>
                          <a:cs typeface="Times New Roman" panose="02020603050405020304" pitchFamily="18" charset="0"/>
                        </a:rPr>
                        <a:t>Question 2 - Response B</a:t>
                      </a:r>
                      <a:endParaRPr lang="en-GB" sz="1400" b="1" dirty="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48274240"/>
                  </a:ext>
                </a:extLst>
              </a:tr>
            </a:tbl>
          </a:graphicData>
        </a:graphic>
      </p:graphicFrame>
      <p:pic>
        <p:nvPicPr>
          <p:cNvPr id="11" name="Picture 10">
            <a:extLst>
              <a:ext uri="{FF2B5EF4-FFF2-40B4-BE49-F238E27FC236}">
                <a16:creationId xmlns:a16="http://schemas.microsoft.com/office/drawing/2014/main" id="{4BBFBA92-4D8F-31D4-CA76-17FD728EF278}"/>
              </a:ext>
            </a:extLst>
          </p:cNvPr>
          <p:cNvPicPr>
            <a:picLocks noChangeAspect="1"/>
          </p:cNvPicPr>
          <p:nvPr/>
        </p:nvPicPr>
        <p:blipFill>
          <a:blip r:embed="rId3"/>
          <a:stretch>
            <a:fillRect/>
          </a:stretch>
        </p:blipFill>
        <p:spPr>
          <a:xfrm>
            <a:off x="3264144" y="1716503"/>
            <a:ext cx="314476" cy="330200"/>
          </a:xfrm>
          <a:prstGeom prst="rect">
            <a:avLst/>
          </a:prstGeom>
        </p:spPr>
      </p:pic>
      <p:pic>
        <p:nvPicPr>
          <p:cNvPr id="8" name="Picture 7" descr="A close-up of a note&#10;&#10;Description automatically generated">
            <a:extLst>
              <a:ext uri="{FF2B5EF4-FFF2-40B4-BE49-F238E27FC236}">
                <a16:creationId xmlns:a16="http://schemas.microsoft.com/office/drawing/2014/main" id="{3F1D1DFA-1A96-253C-D54B-C8358E8B9B11}"/>
              </a:ext>
            </a:extLst>
          </p:cNvPr>
          <p:cNvPicPr>
            <a:picLocks noChangeAspect="1"/>
          </p:cNvPicPr>
          <p:nvPr/>
        </p:nvPicPr>
        <p:blipFill>
          <a:blip r:embed="rId4"/>
          <a:stretch>
            <a:fillRect/>
          </a:stretch>
        </p:blipFill>
        <p:spPr>
          <a:xfrm>
            <a:off x="6445250" y="3083859"/>
            <a:ext cx="4787900" cy="1727439"/>
          </a:xfrm>
          <a:prstGeom prst="rect">
            <a:avLst/>
          </a:prstGeom>
          <a:ln w="25400">
            <a:solidFill>
              <a:schemeClr val="accent1"/>
            </a:solidFill>
          </a:ln>
        </p:spPr>
      </p:pic>
      <p:pic>
        <p:nvPicPr>
          <p:cNvPr id="12" name="Picture 11" descr="A paper with writing on it&#10;&#10;Description automatically generated">
            <a:extLst>
              <a:ext uri="{FF2B5EF4-FFF2-40B4-BE49-F238E27FC236}">
                <a16:creationId xmlns:a16="http://schemas.microsoft.com/office/drawing/2014/main" id="{E05FE3FA-ABC8-0283-5A80-BD9EF77B129A}"/>
              </a:ext>
            </a:extLst>
          </p:cNvPr>
          <p:cNvPicPr>
            <a:picLocks noChangeAspect="1"/>
          </p:cNvPicPr>
          <p:nvPr/>
        </p:nvPicPr>
        <p:blipFill>
          <a:blip r:embed="rId5"/>
          <a:stretch>
            <a:fillRect/>
          </a:stretch>
        </p:blipFill>
        <p:spPr>
          <a:xfrm>
            <a:off x="735345" y="2550085"/>
            <a:ext cx="4927600" cy="3263900"/>
          </a:xfrm>
          <a:prstGeom prst="rect">
            <a:avLst/>
          </a:prstGeom>
          <a:ln w="25400">
            <a:solidFill>
              <a:schemeClr val="accent1"/>
            </a:solidFill>
          </a:ln>
        </p:spPr>
      </p:pic>
      <p:sp>
        <p:nvSpPr>
          <p:cNvPr id="3" name="Rectangle: Rounded Corners 3">
            <a:hlinkClick r:id="rId6" action="ppaction://hlinksldjump"/>
            <a:extLst>
              <a:ext uri="{FF2B5EF4-FFF2-40B4-BE49-F238E27FC236}">
                <a16:creationId xmlns:a16="http://schemas.microsoft.com/office/drawing/2014/main" id="{50F36A72-4530-98C0-D94C-E36B49A8E284}"/>
              </a:ext>
            </a:extLst>
          </p:cNvPr>
          <p:cNvSpPr/>
          <p:nvPr/>
        </p:nvSpPr>
        <p:spPr>
          <a:xfrm>
            <a:off x="11376347" y="161364"/>
            <a:ext cx="654342" cy="36492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atin typeface="Segoe UI Symbol" panose="020B0502040204020203" pitchFamily="34" charset="0"/>
                <a:ea typeface="Segoe UI Symbol" panose="020B0502040204020203" pitchFamily="34" charset="0"/>
              </a:rPr>
              <a:t></a:t>
            </a:r>
            <a:endParaRPr lang="en-GB"/>
          </a:p>
        </p:txBody>
      </p:sp>
    </p:spTree>
    <p:extLst>
      <p:ext uri="{BB962C8B-B14F-4D97-AF65-F5344CB8AC3E}">
        <p14:creationId xmlns:p14="http://schemas.microsoft.com/office/powerpoint/2010/main" val="396416541"/>
      </p:ext>
    </p:extLst>
  </p:cSld>
  <p:clrMapOvr>
    <a:masterClrMapping/>
  </p:clrMapOvr>
</p:sld>
</file>

<file path=ppt/theme/theme1.xml><?xml version="1.0" encoding="utf-8"?>
<a:theme xmlns:a="http://schemas.openxmlformats.org/drawingml/2006/main" name="Pearson Edexcel GCSE Statis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thematics in Context (Level 3 Core Math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earson Edexcel A Level Further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earson Edexcel A Level Mathemat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DA_Circl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DA_Core_Content_option_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PDA_Core_Content_option_2">
  <a:themeElements>
    <a:clrScheme name="Custom 5">
      <a:dk1>
        <a:srgbClr val="000000"/>
      </a:dk1>
      <a:lt1>
        <a:srgbClr val="FFFFFF"/>
      </a:lt1>
      <a:dk2>
        <a:srgbClr val="94E6E9"/>
      </a:dk2>
      <a:lt2>
        <a:srgbClr val="003057"/>
      </a:lt2>
      <a:accent1>
        <a:srgbClr val="9D007E"/>
      </a:accent1>
      <a:accent2>
        <a:srgbClr val="FFBA1C"/>
      </a:accent2>
      <a:accent3>
        <a:srgbClr val="12B2A6"/>
      </a:accent3>
      <a:accent4>
        <a:srgbClr val="FF7579"/>
      </a:accent4>
      <a:accent5>
        <a:srgbClr val="003057"/>
      </a:accent5>
      <a:accent6>
        <a:srgbClr val="94E5E9"/>
      </a:accent6>
      <a:hlink>
        <a:srgbClr val="002F57"/>
      </a:hlink>
      <a:folHlink>
        <a:srgbClr val="002F5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9" ma:contentTypeDescription="Create a new document." ma:contentTypeScope="" ma:versionID="0d67a8d1b785bec0404cdbd453e48eeb">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08c09c95634f2274e93ec9b190c7bd67"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Note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Notes" ma:index="25" nillable="true" ma:displayName="Notes" ma:description="Vetter sign off form &#10;GQA sign off form &#10;GQ Product sign off form " ma:format="Dropdown" ma:internalName="Notes">
      <xsd:simpleType>
        <xsd:restriction base="dms:Text">
          <xsd:maxLength value="255"/>
        </xsd:restriction>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22bfb47-b343-4f7d-a980-7fefbfad0168}" ma:internalName="TaxCatchAll" ma:showField="CatchAllData" ma:web="d37093ce-74a9-4ead-ba34-b65f3c860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37093ce-74a9-4ead-ba34-b65f3c860946">
      <UserInfo>
        <DisplayName>Edward Stratton</DisplayName>
        <AccountId>3250</AccountId>
        <AccountType/>
      </UserInfo>
      <UserInfo>
        <DisplayName>Isobel Oakley</DisplayName>
        <AccountId>5239</AccountId>
        <AccountType/>
      </UserInfo>
      <UserInfo>
        <DisplayName>Stuart Bullock</DisplayName>
        <AccountId>417</AccountId>
        <AccountType/>
      </UserInfo>
    </SharedWithUsers>
    <MediaLengthInSeconds xmlns="aef15915-1ad9-4df2-a051-24e841bbfed3" xsi:nil="true"/>
    <TaxCatchAll xmlns="d37093ce-74a9-4ead-ba34-b65f3c860946" xsi:nil="true"/>
    <lcf76f155ced4ddcb4097134ff3c332f xmlns="aef15915-1ad9-4df2-a051-24e841bbfed3">
      <Terms xmlns="http://schemas.microsoft.com/office/infopath/2007/PartnerControls"/>
    </lcf76f155ced4ddcb4097134ff3c332f>
    <Notes xmlns="aef15915-1ad9-4df2-a051-24e841bbfed3" xsi:nil="true"/>
  </documentManagement>
</p:properties>
</file>

<file path=customXml/itemProps1.xml><?xml version="1.0" encoding="utf-8"?>
<ds:datastoreItem xmlns:ds="http://schemas.openxmlformats.org/officeDocument/2006/customXml" ds:itemID="{53D55784-C653-44C0-94EF-E23260E3F2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7C1F467-6CED-422F-9840-4A1E7063CA10}">
  <ds:schemaRefs>
    <ds:schemaRef ds:uri="http://schemas.microsoft.com/sharepoint/v3/contenttype/forms"/>
  </ds:schemaRefs>
</ds:datastoreItem>
</file>

<file path=customXml/itemProps3.xml><?xml version="1.0" encoding="utf-8"?>
<ds:datastoreItem xmlns:ds="http://schemas.openxmlformats.org/officeDocument/2006/customXml" ds:itemID="{7EBF9A96-08E5-4821-A629-2FFDF490C02E}">
  <ds:schemaRefs>
    <ds:schemaRef ds:uri="http://www.w3.org/XML/1998/namespace"/>
    <ds:schemaRef ds:uri="http://schemas.microsoft.com/office/2006/metadata/properties"/>
    <ds:schemaRef ds:uri="aef15915-1ad9-4df2-a051-24e841bbfed3"/>
    <ds:schemaRef ds:uri="http://purl.org/dc/elements/1.1/"/>
    <ds:schemaRef ds:uri="http://purl.org/dc/terms/"/>
    <ds:schemaRef ds:uri="d37093ce-74a9-4ead-ba34-b65f3c860946"/>
    <ds:schemaRef ds:uri="http://schemas.openxmlformats.org/package/2006/metadata/core-properties"/>
    <ds:schemaRef ds:uri="http://schemas.microsoft.com/office/infopath/2007/PartnerControls"/>
    <ds:schemaRef ds:uri="http://schemas.microsoft.com/office/2006/documentManagement/types"/>
    <ds:schemaRef ds:uri="http://purl.org/dc/dcmitype/"/>
  </ds:schemaRefs>
</ds:datastoreItem>
</file>

<file path=docMetadata/LabelInfo.xml><?xml version="1.0" encoding="utf-8"?>
<clbl:labelList xmlns:clbl="http://schemas.microsoft.com/office/2020/mipLabelMetadata">
  <clbl:label id="{8cc434d7-97d0-47d3-b5c5-14fe0e33e34b}" enabled="0" method="" siteId="{8cc434d7-97d0-47d3-b5c5-14fe0e33e34b}" removed="1"/>
</clbl:labelList>
</file>

<file path=docProps/app.xml><?xml version="1.0" encoding="utf-8"?>
<Properties xmlns="http://schemas.openxmlformats.org/officeDocument/2006/extended-properties" xmlns:vt="http://schemas.openxmlformats.org/officeDocument/2006/docPropsVTypes">
  <Template>Office Theme</Template>
  <TotalTime>6324</TotalTime>
  <Words>3751</Words>
  <Application>Microsoft Office PowerPoint</Application>
  <PresentationFormat>Widescreen</PresentationFormat>
  <Paragraphs>579</Paragraphs>
  <Slides>47</Slides>
  <Notes>12</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47</vt:i4>
      </vt:variant>
    </vt:vector>
  </HeadingPairs>
  <TitlesOfParts>
    <vt:vector size="62" baseType="lpstr">
      <vt:lpstr>Aptos</vt:lpstr>
      <vt:lpstr>Arial</vt:lpstr>
      <vt:lpstr>Calibri</vt:lpstr>
      <vt:lpstr>Cambria Math</vt:lpstr>
      <vt:lpstr>Open Sans</vt:lpstr>
      <vt:lpstr>Open Sans Bold</vt:lpstr>
      <vt:lpstr>Segoe UI Symbol</vt:lpstr>
      <vt:lpstr>Times New Roman</vt:lpstr>
      <vt:lpstr>Pearson Edexcel GCSE Statistics</vt:lpstr>
      <vt:lpstr>Mathematics in Context (Level 3 Core Maths)</vt:lpstr>
      <vt:lpstr>Pearson Edexcel A Level Further Mathematics</vt:lpstr>
      <vt:lpstr>Pearson Edexcel A Level Mathematics</vt:lpstr>
      <vt:lpstr>PDA_Circles</vt:lpstr>
      <vt:lpstr>PDA_Core_Content_option_1</vt:lpstr>
      <vt:lpstr>PDA_Core_Content_option_2</vt:lpstr>
      <vt:lpstr>A Level Statistics</vt:lpstr>
      <vt:lpstr>About this presentation</vt:lpstr>
      <vt:lpstr>PowerPoint Presentation</vt:lpstr>
      <vt:lpstr>Supporting documents</vt:lpstr>
      <vt:lpstr>Contents - 9ST0_02</vt:lpstr>
      <vt:lpstr>9ST0-02 Question 2</vt:lpstr>
      <vt:lpstr>Question 2</vt:lpstr>
      <vt:lpstr>Question 2 - Student responses</vt:lpstr>
      <vt:lpstr>Question 2 - Student responses</vt:lpstr>
      <vt:lpstr>Question 2 - Student responses</vt:lpstr>
      <vt:lpstr>Question 2 and Mark Scheme</vt:lpstr>
      <vt:lpstr>PowerPoint Presentation</vt:lpstr>
      <vt:lpstr>PowerPoint Presentation</vt:lpstr>
      <vt:lpstr>PowerPoint Presentation</vt:lpstr>
      <vt:lpstr>Question 2 – Examiner Comments</vt:lpstr>
      <vt:lpstr>Question 2 – Key Takeaways</vt:lpstr>
      <vt:lpstr>Question 2 – Performance Data</vt:lpstr>
      <vt:lpstr>9ST0-02 Question 4</vt:lpstr>
      <vt:lpstr>Question 4</vt:lpstr>
      <vt:lpstr>Question 4 - Student Responses</vt:lpstr>
      <vt:lpstr>Question 4 - Student Responses</vt:lpstr>
      <vt:lpstr>Question 4 - Student Responses</vt:lpstr>
      <vt:lpstr>Question 4 and Mark Scheme</vt:lpstr>
      <vt:lpstr>PowerPoint Presentation</vt:lpstr>
      <vt:lpstr>PowerPoint Presentation</vt:lpstr>
      <vt:lpstr>PowerPoint Presentation</vt:lpstr>
      <vt:lpstr>Question 4 - Examiner Comments</vt:lpstr>
      <vt:lpstr>Question 4 - Key Takeaways</vt:lpstr>
      <vt:lpstr>Question 4 - Performance Data</vt:lpstr>
      <vt:lpstr>9ST0-02 Question 7</vt:lpstr>
      <vt:lpstr>Question 7</vt:lpstr>
      <vt:lpstr>Question 7 - Student Responses</vt:lpstr>
      <vt:lpstr>Question 7 - Student Responses</vt:lpstr>
      <vt:lpstr>Question 7 - Student Responses</vt:lpstr>
      <vt:lpstr>Question 7 - Student Responses</vt:lpstr>
      <vt:lpstr>Question 7 - Student Responses</vt:lpstr>
      <vt:lpstr>Question 7 - Student Responses</vt:lpstr>
      <vt:lpstr>Question 7 and Mark Scheme</vt:lpstr>
      <vt:lpstr>PowerPoint Presentation</vt:lpstr>
      <vt:lpstr>PowerPoint Presentation</vt:lpstr>
      <vt:lpstr>PowerPoint Presentation</vt:lpstr>
      <vt:lpstr>PowerPoint Presentation</vt:lpstr>
      <vt:lpstr>PowerPoint Presentation</vt:lpstr>
      <vt:lpstr>PowerPoint Presentation</vt:lpstr>
      <vt:lpstr>Question 7 - Examiner Comments</vt:lpstr>
      <vt:lpstr>Question 7 - Key Takeaways</vt:lpstr>
      <vt:lpstr>Question 7 - Performance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Charlett, Marc</dc:creator>
  <cp:lastModifiedBy>Stuart Bullock</cp:lastModifiedBy>
  <cp:revision>611</cp:revision>
  <dcterms:created xsi:type="dcterms:W3CDTF">2021-11-09T10:57:38Z</dcterms:created>
  <dcterms:modified xsi:type="dcterms:W3CDTF">2024-09-24T07:35:46Z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y fmtid="{D5CDD505-2E9C-101B-9397-08002B2CF9AE}" pid="3" name="Order">
    <vt:r8>2836100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MediaServiceImageTags">
    <vt:lpwstr/>
  </property>
</Properties>
</file>